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Righteous"/>
      <p:regular r:id="rId29"/>
    </p:embeddedFont>
    <p:embeddedFont>
      <p:font typeface="Blinker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ighteou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Blinker-bold.fntdata"/><Relationship Id="rId30" Type="http://schemas.openxmlformats.org/officeDocument/2006/relationships/font" Target="fonts/Blinker-regular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g2ce09c16a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4" name="Google Shape;444;g2ce09c16a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cec7cee9c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2cec7cee9c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184d99d1a7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184d99d1a7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g54dda1946d_4_2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" name="Google Shape;472;g54dda1946d_4_2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cf36b060d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cf36b060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cf36b060d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cf36b060d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2cf36b060d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2cf36b060d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2cf36b060d0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2cf36b060d0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g2cf75c3a71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3" name="Google Shape;513;g2cf75c3a71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184d99d1a7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184d99d1a7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135e18421cc_1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135e18421cc_1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cd6e925195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cd6e925195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cd6e925195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cd6e925195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cd6e925195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2cd6e925195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cd38bf5e06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cd38bf5e06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cd6e92519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cd6e92519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cd38bf5e0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cd38bf5e0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hyperlink" Target="https://bit.ly/3A1uf1Q" TargetMode="External"/><Relationship Id="rId7" Type="http://schemas.openxmlformats.org/officeDocument/2006/relationships/hyperlink" Target="http://bit.ly/2TyoMsr" TargetMode="External"/><Relationship Id="rId8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593475" y="1550900"/>
            <a:ext cx="14250950" cy="4166950"/>
            <a:chOff x="-2593475" y="1550900"/>
            <a:chExt cx="14250950" cy="4166950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 rot="-5400000">
              <a:off x="-2593475" y="1550900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5400000">
              <a:off x="8350775" y="2411150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" name="Google Shape;12;p2"/>
          <p:cNvGrpSpPr/>
          <p:nvPr/>
        </p:nvGrpSpPr>
        <p:grpSpPr>
          <a:xfrm>
            <a:off x="499875" y="-1978375"/>
            <a:ext cx="5286725" cy="9011575"/>
            <a:chOff x="499875" y="-1978375"/>
            <a:chExt cx="5286725" cy="9011575"/>
          </a:xfrm>
        </p:grpSpPr>
        <p:pic>
          <p:nvPicPr>
            <p:cNvPr id="13" name="Google Shape;13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57400" y="4604000"/>
              <a:ext cx="2429200" cy="242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499875" y="-1978375"/>
              <a:ext cx="2429200" cy="24292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" name="Google Shape;15;p2"/>
          <p:cNvGrpSpPr/>
          <p:nvPr/>
        </p:nvGrpSpPr>
        <p:grpSpPr>
          <a:xfrm>
            <a:off x="-753450" y="1615925"/>
            <a:ext cx="12008875" cy="5832425"/>
            <a:chOff x="-753450" y="1615925"/>
            <a:chExt cx="12008875" cy="5832425"/>
          </a:xfrm>
        </p:grpSpPr>
        <p:pic>
          <p:nvPicPr>
            <p:cNvPr id="16" name="Google Shape;16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568725" y="1615925"/>
              <a:ext cx="2686700" cy="268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17;p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-753450" y="4761650"/>
              <a:ext cx="2686700" cy="2686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" name="Google Shape;18;p2"/>
          <p:cNvGrpSpPr/>
          <p:nvPr/>
        </p:nvGrpSpPr>
        <p:grpSpPr>
          <a:xfrm>
            <a:off x="-1867575" y="-2270900"/>
            <a:ext cx="8704050" cy="5163225"/>
            <a:chOff x="-1867575" y="-2270900"/>
            <a:chExt cx="8704050" cy="5163225"/>
          </a:xfrm>
        </p:grpSpPr>
        <p:pic>
          <p:nvPicPr>
            <p:cNvPr id="19" name="Google Shape;19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944150" y="-2270900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" name="Google Shape;20;p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-1867575" y="0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" name="Google Shape;21;p2"/>
          <p:cNvSpPr txBox="1"/>
          <p:nvPr>
            <p:ph type="ctrTitle"/>
          </p:nvPr>
        </p:nvSpPr>
        <p:spPr>
          <a:xfrm>
            <a:off x="1396950" y="1264750"/>
            <a:ext cx="63501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22" name="Google Shape;22;p2"/>
          <p:cNvSpPr txBox="1"/>
          <p:nvPr>
            <p:ph idx="1" type="subTitle"/>
          </p:nvPr>
        </p:nvSpPr>
        <p:spPr>
          <a:xfrm>
            <a:off x="2307675" y="3042375"/>
            <a:ext cx="45288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 txBox="1"/>
          <p:nvPr>
            <p:ph hasCustomPrompt="1" type="title"/>
          </p:nvPr>
        </p:nvSpPr>
        <p:spPr>
          <a:xfrm>
            <a:off x="1284000" y="1842600"/>
            <a:ext cx="6576000" cy="104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4" name="Google Shape;94;p11"/>
          <p:cNvSpPr txBox="1"/>
          <p:nvPr>
            <p:ph idx="1" type="subTitle"/>
          </p:nvPr>
        </p:nvSpPr>
        <p:spPr>
          <a:xfrm>
            <a:off x="1980600" y="2983650"/>
            <a:ext cx="51828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7" name="Google Shape;97;p13"/>
          <p:cNvGrpSpPr/>
          <p:nvPr/>
        </p:nvGrpSpPr>
        <p:grpSpPr>
          <a:xfrm>
            <a:off x="0" y="-748875"/>
            <a:ext cx="12048600" cy="8609525"/>
            <a:chOff x="0" y="-748875"/>
            <a:chExt cx="12048600" cy="8609525"/>
          </a:xfrm>
        </p:grpSpPr>
        <p:pic>
          <p:nvPicPr>
            <p:cNvPr id="98" name="Google Shape;98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8741900" y="-748875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9" name="Google Shape;99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0" y="4553950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00" name="Google Shape;10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280525" y="290050"/>
            <a:ext cx="2894475" cy="289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885550" y="3887050"/>
            <a:ext cx="3549850" cy="3549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2" name="Google Shape;102;p13"/>
          <p:cNvGrpSpPr/>
          <p:nvPr/>
        </p:nvGrpSpPr>
        <p:grpSpPr>
          <a:xfrm>
            <a:off x="-1703800" y="490575"/>
            <a:ext cx="13126175" cy="6241050"/>
            <a:chOff x="-1703800" y="490575"/>
            <a:chExt cx="13126175" cy="6241050"/>
          </a:xfrm>
        </p:grpSpPr>
        <p:pic>
          <p:nvPicPr>
            <p:cNvPr id="103" name="Google Shape;103;p1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530050" y="490575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" name="Google Shape;104;p13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-1703800" y="4044925"/>
              <a:ext cx="2686700" cy="2686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5" name="Google Shape;105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6" name="Google Shape;106;p13"/>
          <p:cNvSpPr txBox="1"/>
          <p:nvPr>
            <p:ph hasCustomPrompt="1" idx="2" type="title"/>
          </p:nvPr>
        </p:nvSpPr>
        <p:spPr>
          <a:xfrm>
            <a:off x="1543325" y="1579408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/>
          <p:nvPr>
            <p:ph hasCustomPrompt="1" idx="3" type="title"/>
          </p:nvPr>
        </p:nvSpPr>
        <p:spPr>
          <a:xfrm>
            <a:off x="1467400" y="3155769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/>
          <p:nvPr>
            <p:ph hasCustomPrompt="1" idx="4" type="title"/>
          </p:nvPr>
        </p:nvSpPr>
        <p:spPr>
          <a:xfrm>
            <a:off x="4204650" y="1579408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/>
          <p:nvPr>
            <p:ph hasCustomPrompt="1" idx="5" type="title"/>
          </p:nvPr>
        </p:nvSpPr>
        <p:spPr>
          <a:xfrm>
            <a:off x="4204625" y="3155769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/>
          <p:nvPr>
            <p:ph hasCustomPrompt="1" idx="6" type="title"/>
          </p:nvPr>
        </p:nvSpPr>
        <p:spPr>
          <a:xfrm>
            <a:off x="6865975" y="1579408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/>
          <p:nvPr>
            <p:ph hasCustomPrompt="1" idx="7" type="title"/>
          </p:nvPr>
        </p:nvSpPr>
        <p:spPr>
          <a:xfrm>
            <a:off x="6865950" y="3155769"/>
            <a:ext cx="734700" cy="447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2" name="Google Shape;112;p13"/>
          <p:cNvSpPr txBox="1"/>
          <p:nvPr>
            <p:ph idx="1" type="subTitle"/>
          </p:nvPr>
        </p:nvSpPr>
        <p:spPr>
          <a:xfrm>
            <a:off x="757925" y="1890163"/>
            <a:ext cx="23055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3" name="Google Shape;113;p13"/>
          <p:cNvSpPr txBox="1"/>
          <p:nvPr>
            <p:ph idx="8" type="subTitle"/>
          </p:nvPr>
        </p:nvSpPr>
        <p:spPr>
          <a:xfrm>
            <a:off x="3419250" y="1890163"/>
            <a:ext cx="23055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4" name="Google Shape;114;p13"/>
          <p:cNvSpPr txBox="1"/>
          <p:nvPr>
            <p:ph idx="9" type="subTitle"/>
          </p:nvPr>
        </p:nvSpPr>
        <p:spPr>
          <a:xfrm>
            <a:off x="6080575" y="1890163"/>
            <a:ext cx="23055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5" name="Google Shape;115;p13"/>
          <p:cNvSpPr txBox="1"/>
          <p:nvPr>
            <p:ph idx="13" type="subTitle"/>
          </p:nvPr>
        </p:nvSpPr>
        <p:spPr>
          <a:xfrm>
            <a:off x="757925" y="3466491"/>
            <a:ext cx="23055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4" type="subTitle"/>
          </p:nvPr>
        </p:nvSpPr>
        <p:spPr>
          <a:xfrm>
            <a:off x="3419250" y="3466491"/>
            <a:ext cx="23055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15" type="subTitle"/>
          </p:nvPr>
        </p:nvSpPr>
        <p:spPr>
          <a:xfrm>
            <a:off x="6080575" y="3466491"/>
            <a:ext cx="2305500" cy="73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8424000" y="0"/>
            <a:ext cx="3549850" cy="3549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0" name="Google Shape;120;p14"/>
          <p:cNvGrpSpPr/>
          <p:nvPr/>
        </p:nvGrpSpPr>
        <p:grpSpPr>
          <a:xfrm>
            <a:off x="-1891100" y="3856963"/>
            <a:ext cx="13412325" cy="3433725"/>
            <a:chOff x="-1891100" y="3856963"/>
            <a:chExt cx="13412325" cy="3433725"/>
          </a:xfrm>
        </p:grpSpPr>
        <p:pic>
          <p:nvPicPr>
            <p:cNvPr id="121" name="Google Shape;121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-1891100" y="3983988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2" name="Google Shape;122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8214525" y="3856963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3" name="Google Shape;123;p14"/>
          <p:cNvGrpSpPr/>
          <p:nvPr/>
        </p:nvGrpSpPr>
        <p:grpSpPr>
          <a:xfrm>
            <a:off x="-1560425" y="-2151650"/>
            <a:ext cx="5958225" cy="9751150"/>
            <a:chOff x="-1560425" y="-2151650"/>
            <a:chExt cx="5958225" cy="9751150"/>
          </a:xfrm>
        </p:grpSpPr>
        <p:pic>
          <p:nvPicPr>
            <p:cNvPr id="124" name="Google Shape;124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1503325" y="4705025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-1560425" y="-2151650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26" name="Google Shape;12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-2240125" y="2408850"/>
            <a:ext cx="2686700" cy="26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15"/>
          <p:cNvGrpSpPr/>
          <p:nvPr/>
        </p:nvGrpSpPr>
        <p:grpSpPr>
          <a:xfrm>
            <a:off x="1767825" y="-2861687"/>
            <a:ext cx="7927975" cy="10670050"/>
            <a:chOff x="1767825" y="-2861687"/>
            <a:chExt cx="7927975" cy="10670050"/>
          </a:xfrm>
        </p:grpSpPr>
        <p:pic>
          <p:nvPicPr>
            <p:cNvPr id="130" name="Google Shape;130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6389100" y="-2697175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1" name="Google Shape;131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5648800" y="4501663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1767825" y="-2861687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3" name="Google Shape;13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738300" y="195200"/>
            <a:ext cx="3549850" cy="3549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15"/>
          <p:cNvGrpSpPr/>
          <p:nvPr/>
        </p:nvGrpSpPr>
        <p:grpSpPr>
          <a:xfrm>
            <a:off x="-1719237" y="611550"/>
            <a:ext cx="13249075" cy="6493988"/>
            <a:chOff x="-1719237" y="611550"/>
            <a:chExt cx="13249075" cy="6493988"/>
          </a:xfrm>
        </p:grpSpPr>
        <p:pic>
          <p:nvPicPr>
            <p:cNvPr id="135" name="Google Shape;135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-1719237" y="4211063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6" name="Google Shape;136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8635363" y="611550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37" name="Google Shape;137;p15"/>
          <p:cNvGrpSpPr/>
          <p:nvPr/>
        </p:nvGrpSpPr>
        <p:grpSpPr>
          <a:xfrm>
            <a:off x="4531325" y="-2387175"/>
            <a:ext cx="3495900" cy="9885550"/>
            <a:chOff x="4531325" y="-2387175"/>
            <a:chExt cx="3495900" cy="9885550"/>
          </a:xfrm>
        </p:grpSpPr>
        <p:pic>
          <p:nvPicPr>
            <p:cNvPr id="138" name="Google Shape;138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>
              <a:off x="5340525" y="-2387175"/>
              <a:ext cx="2686700" cy="268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1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>
              <a:off x="4531325" y="4811675"/>
              <a:ext cx="2686700" cy="2686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40" name="Google Shape;140;p15"/>
          <p:cNvSpPr txBox="1"/>
          <p:nvPr>
            <p:ph type="title"/>
          </p:nvPr>
        </p:nvSpPr>
        <p:spPr>
          <a:xfrm>
            <a:off x="4459425" y="1772450"/>
            <a:ext cx="3233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1" name="Google Shape;141;p15"/>
          <p:cNvSpPr txBox="1"/>
          <p:nvPr>
            <p:ph idx="1" type="subTitle"/>
          </p:nvPr>
        </p:nvSpPr>
        <p:spPr>
          <a:xfrm>
            <a:off x="4459425" y="2384650"/>
            <a:ext cx="3233100" cy="9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BODY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oogle Shape;143;p16"/>
          <p:cNvGrpSpPr/>
          <p:nvPr/>
        </p:nvGrpSpPr>
        <p:grpSpPr>
          <a:xfrm>
            <a:off x="-3736750" y="-783000"/>
            <a:ext cx="15537338" cy="8319225"/>
            <a:chOff x="-3736750" y="-783000"/>
            <a:chExt cx="15537338" cy="8319225"/>
          </a:xfrm>
        </p:grpSpPr>
        <p:pic>
          <p:nvPicPr>
            <p:cNvPr id="144" name="Google Shape;144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8493888" y="2555100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5" name="Google Shape;145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-3736750" y="-783000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6" name="Google Shape;146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-1337337" y="4229525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7" name="Google Shape;147;p16"/>
          <p:cNvGrpSpPr/>
          <p:nvPr/>
        </p:nvGrpSpPr>
        <p:grpSpPr>
          <a:xfrm>
            <a:off x="-2778775" y="1017713"/>
            <a:ext cx="13642438" cy="5515263"/>
            <a:chOff x="-2778775" y="1017713"/>
            <a:chExt cx="13642438" cy="5515263"/>
          </a:xfrm>
        </p:grpSpPr>
        <p:pic>
          <p:nvPicPr>
            <p:cNvPr id="148" name="Google Shape;148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>
              <a:off x="7971338" y="3640650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-2778775" y="1017713"/>
              <a:ext cx="3389525" cy="33895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50" name="Google Shape;150;p16"/>
          <p:cNvGrpSpPr/>
          <p:nvPr/>
        </p:nvGrpSpPr>
        <p:grpSpPr>
          <a:xfrm>
            <a:off x="3151788" y="-402500"/>
            <a:ext cx="8317125" cy="7846925"/>
            <a:chOff x="3151788" y="-402500"/>
            <a:chExt cx="8317125" cy="7846925"/>
          </a:xfrm>
        </p:grpSpPr>
        <p:pic>
          <p:nvPicPr>
            <p:cNvPr id="151" name="Google Shape;151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3151788" y="4604000"/>
              <a:ext cx="2840425" cy="2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Google Shape;152;p1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 rot="10800000">
              <a:off x="8628488" y="-402500"/>
              <a:ext cx="2840425" cy="28404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3" name="Google Shape;153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4" name="Google Shape;154;p16"/>
          <p:cNvSpPr txBox="1"/>
          <p:nvPr>
            <p:ph idx="1" type="body"/>
          </p:nvPr>
        </p:nvSpPr>
        <p:spPr>
          <a:xfrm>
            <a:off x="720000" y="1139550"/>
            <a:ext cx="7704000" cy="12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BODY_1_1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8424000" y="0"/>
            <a:ext cx="3549850" cy="3549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7" name="Google Shape;157;p17"/>
          <p:cNvGrpSpPr/>
          <p:nvPr/>
        </p:nvGrpSpPr>
        <p:grpSpPr>
          <a:xfrm>
            <a:off x="-1891100" y="3856963"/>
            <a:ext cx="13412325" cy="3433725"/>
            <a:chOff x="-1891100" y="3856963"/>
            <a:chExt cx="13412325" cy="3433725"/>
          </a:xfrm>
        </p:grpSpPr>
        <p:pic>
          <p:nvPicPr>
            <p:cNvPr id="158" name="Google Shape;158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-1891100" y="3983988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9" name="Google Shape;159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-5400000">
              <a:off x="8214525" y="3856963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0" name="Google Shape;160;p17"/>
          <p:cNvGrpSpPr/>
          <p:nvPr/>
        </p:nvGrpSpPr>
        <p:grpSpPr>
          <a:xfrm>
            <a:off x="-1560425" y="-2151650"/>
            <a:ext cx="5958225" cy="9751150"/>
            <a:chOff x="-1560425" y="-2151650"/>
            <a:chExt cx="5958225" cy="9751150"/>
          </a:xfrm>
        </p:grpSpPr>
        <p:pic>
          <p:nvPicPr>
            <p:cNvPr id="161" name="Google Shape;161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1503325" y="4705025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2" name="Google Shape;162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-1560425" y="-2151650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3" name="Google Shape;163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4" name="Google Shape;164;p17"/>
          <p:cNvSpPr txBox="1"/>
          <p:nvPr>
            <p:ph idx="1" type="body"/>
          </p:nvPr>
        </p:nvSpPr>
        <p:spPr>
          <a:xfrm>
            <a:off x="720000" y="1139543"/>
            <a:ext cx="7704000" cy="22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8"/>
          <p:cNvGrpSpPr/>
          <p:nvPr/>
        </p:nvGrpSpPr>
        <p:grpSpPr>
          <a:xfrm>
            <a:off x="-2423925" y="-1027950"/>
            <a:ext cx="14213750" cy="8093263"/>
            <a:chOff x="-2423925" y="-1027950"/>
            <a:chExt cx="14213750" cy="8093263"/>
          </a:xfrm>
        </p:grpSpPr>
        <p:pic>
          <p:nvPicPr>
            <p:cNvPr id="167" name="Google Shape;167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2423925" y="3699488"/>
              <a:ext cx="3365825" cy="3365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8424000" y="-1027950"/>
              <a:ext cx="3365825" cy="3365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69" name="Google Shape;169;p18"/>
          <p:cNvGrpSpPr/>
          <p:nvPr/>
        </p:nvGrpSpPr>
        <p:grpSpPr>
          <a:xfrm>
            <a:off x="-2384500" y="539500"/>
            <a:ext cx="13876400" cy="4392500"/>
            <a:chOff x="-2384500" y="539500"/>
            <a:chExt cx="13876400" cy="4392500"/>
          </a:xfrm>
        </p:grpSpPr>
        <p:pic>
          <p:nvPicPr>
            <p:cNvPr id="170" name="Google Shape;170;p1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>
              <a:off x="-2384500" y="2039675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1" name="Google Shape;171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805200" y="539500"/>
              <a:ext cx="2686700" cy="2686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72" name="Google Shape;172;p18"/>
          <p:cNvGrpSpPr/>
          <p:nvPr/>
        </p:nvGrpSpPr>
        <p:grpSpPr>
          <a:xfrm>
            <a:off x="-1955612" y="-621175"/>
            <a:ext cx="10806613" cy="7782475"/>
            <a:chOff x="-1955612" y="-621175"/>
            <a:chExt cx="10806613" cy="7782475"/>
          </a:xfrm>
        </p:grpSpPr>
        <p:pic>
          <p:nvPicPr>
            <p:cNvPr id="173" name="Google Shape;173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6421800" y="4732100"/>
              <a:ext cx="2429200" cy="242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1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1955612" y="-621175"/>
              <a:ext cx="2429200" cy="2429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5" name="Google Shape;175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6" name="Google Shape;176;p18"/>
          <p:cNvSpPr txBox="1"/>
          <p:nvPr>
            <p:ph idx="1" type="subTitle"/>
          </p:nvPr>
        </p:nvSpPr>
        <p:spPr>
          <a:xfrm>
            <a:off x="828699" y="2939825"/>
            <a:ext cx="2343000" cy="16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7" name="Google Shape;177;p18"/>
          <p:cNvSpPr txBox="1"/>
          <p:nvPr>
            <p:ph idx="2" type="subTitle"/>
          </p:nvPr>
        </p:nvSpPr>
        <p:spPr>
          <a:xfrm>
            <a:off x="3400488" y="2939825"/>
            <a:ext cx="2343000" cy="16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8" name="Google Shape;178;p18"/>
          <p:cNvSpPr txBox="1"/>
          <p:nvPr>
            <p:ph idx="3" type="subTitle"/>
          </p:nvPr>
        </p:nvSpPr>
        <p:spPr>
          <a:xfrm>
            <a:off x="5972300" y="2939825"/>
            <a:ext cx="2343000" cy="16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9" name="Google Shape;179;p18"/>
          <p:cNvSpPr txBox="1"/>
          <p:nvPr>
            <p:ph idx="4" type="subTitle"/>
          </p:nvPr>
        </p:nvSpPr>
        <p:spPr>
          <a:xfrm>
            <a:off x="828699" y="2197825"/>
            <a:ext cx="2343000" cy="8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0" name="Google Shape;180;p18"/>
          <p:cNvSpPr txBox="1"/>
          <p:nvPr>
            <p:ph idx="5" type="subTitle"/>
          </p:nvPr>
        </p:nvSpPr>
        <p:spPr>
          <a:xfrm>
            <a:off x="3400491" y="2197825"/>
            <a:ext cx="2343000" cy="8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81" name="Google Shape;181;p18"/>
          <p:cNvSpPr txBox="1"/>
          <p:nvPr>
            <p:ph idx="6" type="subTitle"/>
          </p:nvPr>
        </p:nvSpPr>
        <p:spPr>
          <a:xfrm>
            <a:off x="5972300" y="2197825"/>
            <a:ext cx="2343000" cy="80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600550" y="4130225"/>
            <a:ext cx="3549850" cy="3549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4" name="Google Shape;184;p19"/>
          <p:cNvGrpSpPr/>
          <p:nvPr/>
        </p:nvGrpSpPr>
        <p:grpSpPr>
          <a:xfrm>
            <a:off x="-2132175" y="-2089562"/>
            <a:ext cx="5438875" cy="9950213"/>
            <a:chOff x="-2132175" y="-2089562"/>
            <a:chExt cx="5438875" cy="9950213"/>
          </a:xfrm>
        </p:grpSpPr>
        <p:pic>
          <p:nvPicPr>
            <p:cNvPr id="185" name="Google Shape;185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0" y="4553950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6" name="Google Shape;186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10800000">
              <a:off x="-2132175" y="-2089562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7" name="Google Shape;187;p19"/>
          <p:cNvGrpSpPr/>
          <p:nvPr/>
        </p:nvGrpSpPr>
        <p:grpSpPr>
          <a:xfrm>
            <a:off x="-2605137" y="290050"/>
            <a:ext cx="14262738" cy="3994988"/>
            <a:chOff x="-2605137" y="290050"/>
            <a:chExt cx="14262738" cy="3994988"/>
          </a:xfrm>
        </p:grpSpPr>
        <p:pic>
          <p:nvPicPr>
            <p:cNvPr id="188" name="Google Shape;188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8763125" y="290050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89" name="Google Shape;189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-2605137" y="1390563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90" name="Google Shape;19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428250" y="4090850"/>
            <a:ext cx="2686700" cy="26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2" name="Google Shape;192;p19"/>
          <p:cNvSpPr txBox="1"/>
          <p:nvPr>
            <p:ph idx="1" type="subTitle"/>
          </p:nvPr>
        </p:nvSpPr>
        <p:spPr>
          <a:xfrm>
            <a:off x="1453626" y="1748900"/>
            <a:ext cx="30516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3" name="Google Shape;193;p19"/>
          <p:cNvSpPr txBox="1"/>
          <p:nvPr>
            <p:ph idx="2" type="subTitle"/>
          </p:nvPr>
        </p:nvSpPr>
        <p:spPr>
          <a:xfrm>
            <a:off x="5302979" y="1748900"/>
            <a:ext cx="30516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4" name="Google Shape;194;p19"/>
          <p:cNvSpPr txBox="1"/>
          <p:nvPr>
            <p:ph idx="3" type="subTitle"/>
          </p:nvPr>
        </p:nvSpPr>
        <p:spPr>
          <a:xfrm>
            <a:off x="1453625" y="3409475"/>
            <a:ext cx="30516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5" name="Google Shape;195;p19"/>
          <p:cNvSpPr txBox="1"/>
          <p:nvPr>
            <p:ph idx="4" type="subTitle"/>
          </p:nvPr>
        </p:nvSpPr>
        <p:spPr>
          <a:xfrm>
            <a:off x="5302979" y="3409475"/>
            <a:ext cx="30516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96" name="Google Shape;196;p19"/>
          <p:cNvSpPr txBox="1"/>
          <p:nvPr>
            <p:ph idx="5" type="subTitle"/>
          </p:nvPr>
        </p:nvSpPr>
        <p:spPr>
          <a:xfrm>
            <a:off x="1453625" y="1455550"/>
            <a:ext cx="305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97" name="Google Shape;197;p19"/>
          <p:cNvSpPr txBox="1"/>
          <p:nvPr>
            <p:ph idx="6" type="subTitle"/>
          </p:nvPr>
        </p:nvSpPr>
        <p:spPr>
          <a:xfrm>
            <a:off x="1453625" y="3116200"/>
            <a:ext cx="305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98" name="Google Shape;198;p19"/>
          <p:cNvSpPr txBox="1"/>
          <p:nvPr>
            <p:ph idx="7" type="subTitle"/>
          </p:nvPr>
        </p:nvSpPr>
        <p:spPr>
          <a:xfrm>
            <a:off x="5302950" y="1455550"/>
            <a:ext cx="305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199" name="Google Shape;199;p19"/>
          <p:cNvSpPr txBox="1"/>
          <p:nvPr>
            <p:ph idx="8" type="subTitle"/>
          </p:nvPr>
        </p:nvSpPr>
        <p:spPr>
          <a:xfrm>
            <a:off x="5302950" y="3116200"/>
            <a:ext cx="305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20"/>
          <p:cNvGrpSpPr/>
          <p:nvPr/>
        </p:nvGrpSpPr>
        <p:grpSpPr>
          <a:xfrm>
            <a:off x="-2570212" y="-800050"/>
            <a:ext cx="4568000" cy="8422213"/>
            <a:chOff x="-2570212" y="-800050"/>
            <a:chExt cx="4568000" cy="8422213"/>
          </a:xfrm>
        </p:grpSpPr>
        <p:pic>
          <p:nvPicPr>
            <p:cNvPr id="202" name="Google Shape;202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-896687" y="4727688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3" name="Google Shape;203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-2570212" y="-800050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4" name="Google Shape;204;p20"/>
          <p:cNvGrpSpPr/>
          <p:nvPr/>
        </p:nvGrpSpPr>
        <p:grpSpPr>
          <a:xfrm>
            <a:off x="-2715450" y="1398725"/>
            <a:ext cx="14633375" cy="4827450"/>
            <a:chOff x="-2715450" y="1398725"/>
            <a:chExt cx="14633375" cy="4827450"/>
          </a:xfrm>
        </p:grpSpPr>
        <p:pic>
          <p:nvPicPr>
            <p:cNvPr id="205" name="Google Shape;20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-5400000">
              <a:off x="-2715450" y="1398725"/>
              <a:ext cx="3365825" cy="3365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6" name="Google Shape;206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-5400000">
              <a:off x="8552100" y="2860350"/>
              <a:ext cx="3365825" cy="33658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07" name="Google Shape;20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8498275" y="-1089250"/>
            <a:ext cx="2892325" cy="2892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8" name="Google Shape;208;p20"/>
          <p:cNvGrpSpPr/>
          <p:nvPr/>
        </p:nvGrpSpPr>
        <p:grpSpPr>
          <a:xfrm>
            <a:off x="6775425" y="1972025"/>
            <a:ext cx="4726350" cy="5479225"/>
            <a:chOff x="6775425" y="1972025"/>
            <a:chExt cx="4726350" cy="5479225"/>
          </a:xfrm>
        </p:grpSpPr>
        <p:pic>
          <p:nvPicPr>
            <p:cNvPr id="209" name="Google Shape;209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 rot="10800000">
              <a:off x="8815075" y="1972025"/>
              <a:ext cx="2686700" cy="268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0" name="Google Shape;210;p2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 rot="10800000">
              <a:off x="6775425" y="4764550"/>
              <a:ext cx="2686700" cy="2686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1" name="Google Shape;211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2" name="Google Shape;212;p20"/>
          <p:cNvSpPr txBox="1"/>
          <p:nvPr>
            <p:ph idx="1" type="subTitle"/>
          </p:nvPr>
        </p:nvSpPr>
        <p:spPr>
          <a:xfrm>
            <a:off x="720000" y="1938767"/>
            <a:ext cx="24462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3" name="Google Shape;213;p20"/>
          <p:cNvSpPr txBox="1"/>
          <p:nvPr>
            <p:ph idx="2" type="subTitle"/>
          </p:nvPr>
        </p:nvSpPr>
        <p:spPr>
          <a:xfrm>
            <a:off x="3341925" y="1938750"/>
            <a:ext cx="24555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4" name="Google Shape;214;p20"/>
          <p:cNvSpPr txBox="1"/>
          <p:nvPr>
            <p:ph idx="3" type="subTitle"/>
          </p:nvPr>
        </p:nvSpPr>
        <p:spPr>
          <a:xfrm>
            <a:off x="720000" y="3651201"/>
            <a:ext cx="24462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5" name="Google Shape;215;p20"/>
          <p:cNvSpPr txBox="1"/>
          <p:nvPr>
            <p:ph idx="4" type="subTitle"/>
          </p:nvPr>
        </p:nvSpPr>
        <p:spPr>
          <a:xfrm>
            <a:off x="3341925" y="3651200"/>
            <a:ext cx="24555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6" name="Google Shape;216;p20"/>
          <p:cNvSpPr txBox="1"/>
          <p:nvPr>
            <p:ph idx="5" type="subTitle"/>
          </p:nvPr>
        </p:nvSpPr>
        <p:spPr>
          <a:xfrm>
            <a:off x="5975300" y="1938750"/>
            <a:ext cx="24510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7" name="Google Shape;217;p20"/>
          <p:cNvSpPr txBox="1"/>
          <p:nvPr>
            <p:ph idx="6" type="subTitle"/>
          </p:nvPr>
        </p:nvSpPr>
        <p:spPr>
          <a:xfrm>
            <a:off x="5975300" y="3651200"/>
            <a:ext cx="24510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8" name="Google Shape;218;p20"/>
          <p:cNvSpPr txBox="1"/>
          <p:nvPr>
            <p:ph idx="7" type="subTitle"/>
          </p:nvPr>
        </p:nvSpPr>
        <p:spPr>
          <a:xfrm>
            <a:off x="724820" y="1398725"/>
            <a:ext cx="24462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19" name="Google Shape;219;p20"/>
          <p:cNvSpPr txBox="1"/>
          <p:nvPr>
            <p:ph idx="8" type="subTitle"/>
          </p:nvPr>
        </p:nvSpPr>
        <p:spPr>
          <a:xfrm>
            <a:off x="3346577" y="1398725"/>
            <a:ext cx="24555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0" name="Google Shape;220;p20"/>
          <p:cNvSpPr txBox="1"/>
          <p:nvPr>
            <p:ph idx="9" type="subTitle"/>
          </p:nvPr>
        </p:nvSpPr>
        <p:spPr>
          <a:xfrm>
            <a:off x="5979757" y="1398725"/>
            <a:ext cx="24510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1" name="Google Shape;221;p20"/>
          <p:cNvSpPr txBox="1"/>
          <p:nvPr>
            <p:ph idx="13" type="subTitle"/>
          </p:nvPr>
        </p:nvSpPr>
        <p:spPr>
          <a:xfrm>
            <a:off x="724820" y="3107898"/>
            <a:ext cx="24462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2" name="Google Shape;222;p20"/>
          <p:cNvSpPr txBox="1"/>
          <p:nvPr>
            <p:ph idx="14" type="subTitle"/>
          </p:nvPr>
        </p:nvSpPr>
        <p:spPr>
          <a:xfrm>
            <a:off x="3346577" y="3107900"/>
            <a:ext cx="24555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23" name="Google Shape;223;p20"/>
          <p:cNvSpPr txBox="1"/>
          <p:nvPr>
            <p:ph idx="15" type="subTitle"/>
          </p:nvPr>
        </p:nvSpPr>
        <p:spPr>
          <a:xfrm>
            <a:off x="5979757" y="3107900"/>
            <a:ext cx="24510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 txBox="1"/>
          <p:nvPr>
            <p:ph type="title"/>
          </p:nvPr>
        </p:nvSpPr>
        <p:spPr>
          <a:xfrm>
            <a:off x="2257350" y="2403800"/>
            <a:ext cx="4629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" name="Google Shape;25;p3"/>
          <p:cNvSpPr txBox="1"/>
          <p:nvPr>
            <p:ph hasCustomPrompt="1" idx="2" type="title"/>
          </p:nvPr>
        </p:nvSpPr>
        <p:spPr>
          <a:xfrm>
            <a:off x="3905700" y="1530875"/>
            <a:ext cx="1332600" cy="8418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21"/>
          <p:cNvGrpSpPr/>
          <p:nvPr/>
        </p:nvGrpSpPr>
        <p:grpSpPr>
          <a:xfrm>
            <a:off x="596300" y="-2527650"/>
            <a:ext cx="7690075" cy="10068775"/>
            <a:chOff x="596300" y="-2527650"/>
            <a:chExt cx="7690075" cy="10068775"/>
          </a:xfrm>
        </p:grpSpPr>
        <p:pic>
          <p:nvPicPr>
            <p:cNvPr id="226" name="Google Shape;226;p2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5391900" y="-2527650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27" name="Google Shape;227;p2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596300" y="4646650"/>
              <a:ext cx="2894475" cy="28944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28" name="Google Shape;22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5897475" y="4604000"/>
            <a:ext cx="3549850" cy="3549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9" name="Google Shape;229;p21"/>
          <p:cNvGrpSpPr/>
          <p:nvPr/>
        </p:nvGrpSpPr>
        <p:grpSpPr>
          <a:xfrm>
            <a:off x="-2593475" y="-2861675"/>
            <a:ext cx="7622388" cy="8569300"/>
            <a:chOff x="-2593475" y="-2861675"/>
            <a:chExt cx="7622388" cy="8569300"/>
          </a:xfrm>
        </p:grpSpPr>
        <p:pic>
          <p:nvPicPr>
            <p:cNvPr id="230" name="Google Shape;230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 rot="-5400000">
              <a:off x="-2593475" y="2400925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1" name="Google Shape;231;p2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722213" y="-2861675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2" name="Google Shape;23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2422950" y="1615925"/>
            <a:ext cx="2686700" cy="26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1"/>
          <p:cNvSpPr txBox="1"/>
          <p:nvPr>
            <p:ph type="title"/>
          </p:nvPr>
        </p:nvSpPr>
        <p:spPr>
          <a:xfrm>
            <a:off x="2347938" y="60897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4" name="Google Shape;234;p21"/>
          <p:cNvSpPr txBox="1"/>
          <p:nvPr>
            <p:ph idx="1" type="subTitle"/>
          </p:nvPr>
        </p:nvSpPr>
        <p:spPr>
          <a:xfrm>
            <a:off x="2347900" y="1667675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5" name="Google Shape;235;p21"/>
          <p:cNvSpPr txBox="1"/>
          <p:nvPr/>
        </p:nvSpPr>
        <p:spPr>
          <a:xfrm>
            <a:off x="2099100" y="37643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CREDITS:</a:t>
            </a:r>
            <a:r>
              <a:rPr lang="en" sz="10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 This presentation template was created by </a:t>
            </a:r>
            <a:r>
              <a:rPr b="1" lang="en" sz="1000" u="sng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 </a:t>
            </a:r>
            <a:endParaRPr b="1" sz="1000" u="sng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-5400000">
            <a:off x="-3578594" y="-152256"/>
            <a:ext cx="4148250" cy="414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400000">
            <a:off x="7610169" y="3996006"/>
            <a:ext cx="4148250" cy="414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 rot="5400000">
            <a:off x="5152919" y="-3516906"/>
            <a:ext cx="4148250" cy="414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920138" y="4475450"/>
            <a:ext cx="2892325" cy="289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Google Shape;24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4220656" y="-3048831"/>
            <a:ext cx="3389525" cy="33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-356812" y="4604000"/>
            <a:ext cx="2840425" cy="284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-2123987" y="-358225"/>
            <a:ext cx="2892325" cy="289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8430763" y="743063"/>
            <a:ext cx="2840425" cy="284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1457850" y="3562950"/>
            <a:ext cx="3549850" cy="35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8283825" y="1634175"/>
            <a:ext cx="3549850" cy="35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193787" y="-520112"/>
            <a:ext cx="2840425" cy="284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5400000">
            <a:off x="5465194" y="4466944"/>
            <a:ext cx="4148250" cy="414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4064506" y="4778869"/>
            <a:ext cx="3389525" cy="33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7934506" y="-2229181"/>
            <a:ext cx="3389525" cy="338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5400000">
            <a:off x="-6" y="-3608756"/>
            <a:ext cx="4148250" cy="414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5063" y="-2347888"/>
            <a:ext cx="2840425" cy="284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4"/>
          <p:cNvGrpSpPr/>
          <p:nvPr/>
        </p:nvGrpSpPr>
        <p:grpSpPr>
          <a:xfrm>
            <a:off x="-2423925" y="-1027950"/>
            <a:ext cx="14213750" cy="8093263"/>
            <a:chOff x="-2423925" y="-1027950"/>
            <a:chExt cx="14213750" cy="8093263"/>
          </a:xfrm>
        </p:grpSpPr>
        <p:pic>
          <p:nvPicPr>
            <p:cNvPr id="28" name="Google Shape;28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8424000" y="-1027950"/>
              <a:ext cx="3365825" cy="33658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" name="Google Shape;29;p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2423925" y="3699488"/>
              <a:ext cx="3365825" cy="33658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" name="Google Shape;30;p4"/>
          <p:cNvGrpSpPr/>
          <p:nvPr/>
        </p:nvGrpSpPr>
        <p:grpSpPr>
          <a:xfrm>
            <a:off x="-2384500" y="539500"/>
            <a:ext cx="13876400" cy="4392500"/>
            <a:chOff x="-2384500" y="539500"/>
            <a:chExt cx="13876400" cy="4392500"/>
          </a:xfrm>
        </p:grpSpPr>
        <p:pic>
          <p:nvPicPr>
            <p:cNvPr id="31" name="Google Shape;31;p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>
              <a:off x="-2384500" y="2039675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" name="Google Shape;32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8805200" y="539500"/>
              <a:ext cx="2686700" cy="2686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3" name="Google Shape;33;p4"/>
          <p:cNvGrpSpPr/>
          <p:nvPr/>
        </p:nvGrpSpPr>
        <p:grpSpPr>
          <a:xfrm>
            <a:off x="-2090400" y="-675100"/>
            <a:ext cx="10941400" cy="7836400"/>
            <a:chOff x="-2090400" y="-675100"/>
            <a:chExt cx="10941400" cy="7836400"/>
          </a:xfrm>
        </p:grpSpPr>
        <p:pic>
          <p:nvPicPr>
            <p:cNvPr id="34" name="Google Shape;34;p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6421800" y="4732100"/>
              <a:ext cx="2429200" cy="2429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35;p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-2090400" y="-675100"/>
              <a:ext cx="2429200" cy="2429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" name="Google Shape;36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" type="body"/>
          </p:nvPr>
        </p:nvSpPr>
        <p:spPr>
          <a:xfrm>
            <a:off x="720000" y="1139551"/>
            <a:ext cx="7704000" cy="39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oogle Shape;39;p5"/>
          <p:cNvGrpSpPr/>
          <p:nvPr/>
        </p:nvGrpSpPr>
        <p:grpSpPr>
          <a:xfrm>
            <a:off x="-3317650" y="-649650"/>
            <a:ext cx="15118238" cy="8185875"/>
            <a:chOff x="-3317650" y="-649650"/>
            <a:chExt cx="15118238" cy="8185875"/>
          </a:xfrm>
        </p:grpSpPr>
        <p:pic>
          <p:nvPicPr>
            <p:cNvPr id="40" name="Google Shape;40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8493888" y="2555100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Google Shape;41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flipH="1">
              <a:off x="-3317650" y="-649650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" name="Google Shape;42;p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-1337337" y="4229525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3" name="Google Shape;43;p5"/>
          <p:cNvGrpSpPr/>
          <p:nvPr/>
        </p:nvGrpSpPr>
        <p:grpSpPr>
          <a:xfrm>
            <a:off x="-2874025" y="928863"/>
            <a:ext cx="13737688" cy="5604113"/>
            <a:chOff x="-2874025" y="928863"/>
            <a:chExt cx="13737688" cy="5604113"/>
          </a:xfrm>
        </p:grpSpPr>
        <p:pic>
          <p:nvPicPr>
            <p:cNvPr id="44" name="Google Shape;44;p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rot="5400000">
              <a:off x="7971338" y="3640650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5" name="Google Shape;45;p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-2874025" y="928863"/>
              <a:ext cx="3389525" cy="33895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6" name="Google Shape;46;p5"/>
          <p:cNvGrpSpPr/>
          <p:nvPr/>
        </p:nvGrpSpPr>
        <p:grpSpPr>
          <a:xfrm>
            <a:off x="3151788" y="-402500"/>
            <a:ext cx="8317125" cy="7846925"/>
            <a:chOff x="3151788" y="-402500"/>
            <a:chExt cx="8317125" cy="7846925"/>
          </a:xfrm>
        </p:grpSpPr>
        <p:pic>
          <p:nvPicPr>
            <p:cNvPr id="47" name="Google Shape;47;p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3151788" y="4604000"/>
              <a:ext cx="2840425" cy="2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Google Shape;48;p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8628488" y="-402500"/>
              <a:ext cx="2840425" cy="28404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0" name="Google Shape;50;p5"/>
          <p:cNvSpPr txBox="1"/>
          <p:nvPr>
            <p:ph idx="1" type="subTitle"/>
          </p:nvPr>
        </p:nvSpPr>
        <p:spPr>
          <a:xfrm>
            <a:off x="4923249" y="2801425"/>
            <a:ext cx="2505600" cy="16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2" type="subTitle"/>
          </p:nvPr>
        </p:nvSpPr>
        <p:spPr>
          <a:xfrm>
            <a:off x="1715375" y="2801425"/>
            <a:ext cx="2505600" cy="16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" name="Google Shape;52;p5"/>
          <p:cNvSpPr txBox="1"/>
          <p:nvPr>
            <p:ph idx="3" type="subTitle"/>
          </p:nvPr>
        </p:nvSpPr>
        <p:spPr>
          <a:xfrm>
            <a:off x="1715375" y="2384524"/>
            <a:ext cx="2505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3" name="Google Shape;53;p5"/>
          <p:cNvSpPr txBox="1"/>
          <p:nvPr>
            <p:ph idx="4" type="subTitle"/>
          </p:nvPr>
        </p:nvSpPr>
        <p:spPr>
          <a:xfrm>
            <a:off x="4923250" y="2384524"/>
            <a:ext cx="2505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sz="18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6"/>
          <p:cNvGrpSpPr/>
          <p:nvPr/>
        </p:nvGrpSpPr>
        <p:grpSpPr>
          <a:xfrm>
            <a:off x="-2798075" y="45288"/>
            <a:ext cx="12966850" cy="7763075"/>
            <a:chOff x="-2798075" y="45288"/>
            <a:chExt cx="12966850" cy="7763075"/>
          </a:xfrm>
        </p:grpSpPr>
        <p:pic>
          <p:nvPicPr>
            <p:cNvPr id="56" name="Google Shape;56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10800000">
              <a:off x="6862075" y="4501663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7" name="Google Shape;57;p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 rot="-5400000">
              <a:off x="-2798075" y="45288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58" name="Google Shape;58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-2525050" y="3680450"/>
            <a:ext cx="3549850" cy="35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8635363" y="-216125"/>
            <a:ext cx="2894475" cy="289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6194100" y="4811675"/>
            <a:ext cx="2686700" cy="26867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184550" y="4732100"/>
            <a:ext cx="2429200" cy="242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4355163" y="-2474275"/>
            <a:ext cx="2892325" cy="28923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 txBox="1"/>
          <p:nvPr>
            <p:ph idx="1" type="subTitle"/>
          </p:nvPr>
        </p:nvSpPr>
        <p:spPr>
          <a:xfrm>
            <a:off x="811975" y="1878225"/>
            <a:ext cx="3410700" cy="19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type="title"/>
          </p:nvPr>
        </p:nvSpPr>
        <p:spPr>
          <a:xfrm>
            <a:off x="811975" y="79975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7" name="Google Shape;67;p7"/>
          <p:cNvSpPr/>
          <p:nvPr>
            <p:ph idx="2" type="pic"/>
          </p:nvPr>
        </p:nvSpPr>
        <p:spPr>
          <a:xfrm>
            <a:off x="4976000" y="1310550"/>
            <a:ext cx="2873100" cy="2837700"/>
          </a:xfrm>
          <a:prstGeom prst="octagon">
            <a:avLst>
              <a:gd fmla="val 29289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-1536700" y="3162300"/>
            <a:ext cx="3549850" cy="35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5948388" y="-2006350"/>
            <a:ext cx="2840425" cy="284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319312" y="-880712"/>
            <a:ext cx="2840425" cy="284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969050" y="-222500"/>
            <a:ext cx="4148250" cy="414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987600" y="4082800"/>
            <a:ext cx="4148250" cy="414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8300288" y="2898700"/>
            <a:ext cx="2892325" cy="289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5400000">
            <a:off x="821675" y="-2850037"/>
            <a:ext cx="3389525" cy="338952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423888" y="4604000"/>
            <a:ext cx="2840425" cy="284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7358575" y="-1827750"/>
            <a:ext cx="3549850" cy="3549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Google Shape;80;p9"/>
          <p:cNvGrpSpPr/>
          <p:nvPr/>
        </p:nvGrpSpPr>
        <p:grpSpPr>
          <a:xfrm>
            <a:off x="-3317650" y="-3219375"/>
            <a:ext cx="12693438" cy="10449700"/>
            <a:chOff x="-3317650" y="-3219375"/>
            <a:chExt cx="12693438" cy="10449700"/>
          </a:xfrm>
        </p:grpSpPr>
        <p:pic>
          <p:nvPicPr>
            <p:cNvPr id="81" name="Google Shape;81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10800000">
              <a:off x="6069088" y="3923625"/>
              <a:ext cx="3306700" cy="3306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-3317650" y="-649650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3" name="Google Shape;83;p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flipH="1">
              <a:off x="80750" y="-3219375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84" name="Google Shape;84;p9"/>
          <p:cNvGrpSpPr/>
          <p:nvPr/>
        </p:nvGrpSpPr>
        <p:grpSpPr>
          <a:xfrm>
            <a:off x="-2874025" y="928863"/>
            <a:ext cx="13857088" cy="5319363"/>
            <a:chOff x="-2874025" y="928863"/>
            <a:chExt cx="13857088" cy="5319363"/>
          </a:xfrm>
        </p:grpSpPr>
        <p:pic>
          <p:nvPicPr>
            <p:cNvPr id="85" name="Google Shape;85;p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5400000">
              <a:off x="8090738" y="3355900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6" name="Google Shape;86;p9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5400000">
              <a:off x="-2874025" y="928863"/>
              <a:ext cx="3389525" cy="33895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7" name="Google Shape;87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" name="Google Shape;88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ighteous"/>
              <a:buNone/>
              <a:defRPr sz="30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ighteous"/>
              <a:buNone/>
              <a:defRPr sz="30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ighteous"/>
              <a:buNone/>
              <a:defRPr sz="30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ighteous"/>
              <a:buNone/>
              <a:defRPr sz="30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ighteous"/>
              <a:buNone/>
              <a:defRPr sz="30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ighteous"/>
              <a:buNone/>
              <a:defRPr sz="30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ighteous"/>
              <a:buNone/>
              <a:defRPr sz="30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ighteous"/>
              <a:buNone/>
              <a:defRPr sz="30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ighteous"/>
              <a:buNone/>
              <a:defRPr sz="3000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linker"/>
              <a:buChar char="●"/>
              <a:defRPr sz="12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linker"/>
              <a:buChar char="○"/>
              <a:defRPr sz="12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linker"/>
              <a:buChar char="■"/>
              <a:defRPr sz="12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linker"/>
              <a:buChar char="●"/>
              <a:defRPr sz="12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linker"/>
              <a:buChar char="○"/>
              <a:defRPr sz="12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linker"/>
              <a:buChar char="■"/>
              <a:defRPr sz="12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linker"/>
              <a:buChar char="●"/>
              <a:defRPr sz="12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linker"/>
              <a:buChar char="○"/>
              <a:defRPr sz="12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linker"/>
              <a:buChar char="■"/>
              <a:defRPr sz="12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meap02/golang-performance-demo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5.png"/><Relationship Id="rId6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7.jpg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4.png"/><Relationship Id="rId8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4"/>
          <p:cNvSpPr txBox="1"/>
          <p:nvPr>
            <p:ph type="ctrTitle"/>
          </p:nvPr>
        </p:nvSpPr>
        <p:spPr>
          <a:xfrm>
            <a:off x="1396950" y="1264750"/>
            <a:ext cx="63501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GOLANG</a:t>
            </a:r>
            <a:endParaRPr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259" name="Google Shape;259;p24"/>
          <p:cNvSpPr txBox="1"/>
          <p:nvPr>
            <p:ph idx="1" type="subTitle"/>
          </p:nvPr>
        </p:nvSpPr>
        <p:spPr>
          <a:xfrm>
            <a:off x="2307675" y="3042375"/>
            <a:ext cx="45288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step into a concurrent world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0" name="Google Shape;260;p24"/>
          <p:cNvCxnSpPr/>
          <p:nvPr/>
        </p:nvCxnSpPr>
        <p:spPr>
          <a:xfrm>
            <a:off x="1980600" y="3015150"/>
            <a:ext cx="5182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1" name="Google Shape;261;p24"/>
          <p:cNvCxnSpPr/>
          <p:nvPr/>
        </p:nvCxnSpPr>
        <p:spPr>
          <a:xfrm>
            <a:off x="1980600" y="3518175"/>
            <a:ext cx="51828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2" name="Google Shape;2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7950" y="-2160550"/>
            <a:ext cx="3549850" cy="354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goroutines work</a:t>
            </a:r>
            <a:endParaRPr/>
          </a:p>
        </p:txBody>
      </p:sp>
      <p:sp>
        <p:nvSpPr>
          <p:cNvPr id="447" name="Google Shape;447;p33"/>
          <p:cNvSpPr txBox="1"/>
          <p:nvPr>
            <p:ph idx="1" type="subTitle"/>
          </p:nvPr>
        </p:nvSpPr>
        <p:spPr>
          <a:xfrm>
            <a:off x="5302951" y="1713800"/>
            <a:ext cx="30516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Each goroutine has about 2kb of memory, much less than a thread’s 1mb</a:t>
            </a:r>
            <a:endParaRPr sz="1600"/>
          </a:p>
        </p:txBody>
      </p:sp>
      <p:sp>
        <p:nvSpPr>
          <p:cNvPr id="448" name="Google Shape;448;p33"/>
          <p:cNvSpPr txBox="1"/>
          <p:nvPr>
            <p:ph idx="2" type="subTitle"/>
          </p:nvPr>
        </p:nvSpPr>
        <p:spPr>
          <a:xfrm>
            <a:off x="1453642" y="1671238"/>
            <a:ext cx="30516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Threads are managed by the OS while goroutines are managed by the runtime</a:t>
            </a:r>
            <a:endParaRPr sz="1600"/>
          </a:p>
        </p:txBody>
      </p:sp>
      <p:sp>
        <p:nvSpPr>
          <p:cNvPr id="449" name="Google Shape;449;p33"/>
          <p:cNvSpPr txBox="1"/>
          <p:nvPr>
            <p:ph idx="3" type="subTitle"/>
          </p:nvPr>
        </p:nvSpPr>
        <p:spPr>
          <a:xfrm>
            <a:off x="1453625" y="3409475"/>
            <a:ext cx="30516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Go spawns multiple routines inside a thread, pooling them together</a:t>
            </a:r>
            <a:endParaRPr sz="1600"/>
          </a:p>
        </p:txBody>
      </p:sp>
      <p:sp>
        <p:nvSpPr>
          <p:cNvPr id="450" name="Google Shape;450;p33"/>
          <p:cNvSpPr txBox="1"/>
          <p:nvPr>
            <p:ph idx="4" type="subTitle"/>
          </p:nvPr>
        </p:nvSpPr>
        <p:spPr>
          <a:xfrm>
            <a:off x="5302979" y="3409475"/>
            <a:ext cx="3051600" cy="10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$ go myfunc(arg1, arg2)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1" name="Google Shape;451;p33"/>
          <p:cNvSpPr txBox="1"/>
          <p:nvPr>
            <p:ph idx="5" type="subTitle"/>
          </p:nvPr>
        </p:nvSpPr>
        <p:spPr>
          <a:xfrm>
            <a:off x="5302950" y="1420450"/>
            <a:ext cx="305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 amount of memory</a:t>
            </a:r>
            <a:endParaRPr/>
          </a:p>
        </p:txBody>
      </p:sp>
      <p:sp>
        <p:nvSpPr>
          <p:cNvPr id="452" name="Google Shape;452;p33"/>
          <p:cNvSpPr txBox="1"/>
          <p:nvPr>
            <p:ph idx="6" type="subTitle"/>
          </p:nvPr>
        </p:nvSpPr>
        <p:spPr>
          <a:xfrm>
            <a:off x="1453625" y="3116200"/>
            <a:ext cx="305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routines in a thread</a:t>
            </a:r>
            <a:endParaRPr/>
          </a:p>
        </p:txBody>
      </p:sp>
      <p:sp>
        <p:nvSpPr>
          <p:cNvPr id="453" name="Google Shape;453;p33"/>
          <p:cNvSpPr txBox="1"/>
          <p:nvPr>
            <p:ph idx="7" type="subTitle"/>
          </p:nvPr>
        </p:nvSpPr>
        <p:spPr>
          <a:xfrm>
            <a:off x="1453613" y="1377888"/>
            <a:ext cx="305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Managed by go runtime</a:t>
            </a:r>
            <a:endParaRPr/>
          </a:p>
        </p:txBody>
      </p:sp>
      <p:sp>
        <p:nvSpPr>
          <p:cNvPr id="454" name="Google Shape;454;p33"/>
          <p:cNvSpPr txBox="1"/>
          <p:nvPr>
            <p:ph idx="8" type="subTitle"/>
          </p:nvPr>
        </p:nvSpPr>
        <p:spPr>
          <a:xfrm>
            <a:off x="5302950" y="3116200"/>
            <a:ext cx="30516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hassle</a:t>
            </a:r>
            <a:endParaRPr/>
          </a:p>
        </p:txBody>
      </p:sp>
      <p:sp>
        <p:nvSpPr>
          <p:cNvPr id="455" name="Google Shape;455;p33"/>
          <p:cNvSpPr txBox="1"/>
          <p:nvPr/>
        </p:nvSpPr>
        <p:spPr>
          <a:xfrm>
            <a:off x="2695050" y="4494275"/>
            <a:ext cx="37539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What’s the impact?</a:t>
            </a:r>
            <a:endParaRPr/>
          </a:p>
        </p:txBody>
      </p:sp>
      <p:sp>
        <p:nvSpPr>
          <p:cNvPr id="461" name="Google Shape;461;p34"/>
          <p:cNvSpPr txBox="1"/>
          <p:nvPr/>
        </p:nvSpPr>
        <p:spPr>
          <a:xfrm>
            <a:off x="1323000" y="1286775"/>
            <a:ext cx="64980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linker"/>
              <a:buChar char="-"/>
            </a:pPr>
            <a:r>
              <a:rPr lang="en" sz="2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Caused massive speedups for multiple companies</a:t>
            </a:r>
            <a:endParaRPr sz="26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linker"/>
              <a:buChar char="-"/>
            </a:pPr>
            <a:r>
              <a:rPr lang="en" sz="2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Easier syntax, better reliability, and amazing scaling means faster and more secure development</a:t>
            </a:r>
            <a:endParaRPr sz="26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Blinker"/>
              <a:buChar char="-"/>
            </a:pPr>
            <a:r>
              <a:rPr lang="en" sz="26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Easy and lightweight concurrency increased overall scale of features all around</a:t>
            </a:r>
            <a:endParaRPr sz="26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35"/>
          <p:cNvSpPr txBox="1"/>
          <p:nvPr>
            <p:ph type="title"/>
          </p:nvPr>
        </p:nvSpPr>
        <p:spPr>
          <a:xfrm>
            <a:off x="720000" y="2719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Paradigm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Using the Monte Carlo Method to Estimate Pi</a:t>
            </a:r>
            <a:endParaRPr sz="1500"/>
          </a:p>
        </p:txBody>
      </p:sp>
      <p:sp>
        <p:nvSpPr>
          <p:cNvPr id="467" name="Google Shape;467;p35"/>
          <p:cNvSpPr txBox="1"/>
          <p:nvPr/>
        </p:nvSpPr>
        <p:spPr>
          <a:xfrm>
            <a:off x="344963" y="1340025"/>
            <a:ext cx="28572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Points: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100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1,000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10,000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100,000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1,000,000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10,000,000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100,000,000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1,000,000,000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468" name="Google Shape;468;p35"/>
          <p:cNvSpPr txBox="1"/>
          <p:nvPr/>
        </p:nvSpPr>
        <p:spPr>
          <a:xfrm>
            <a:off x="5191763" y="1340025"/>
            <a:ext cx="2857200" cy="32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Threads</a:t>
            </a: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: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2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4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8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16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32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3492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Blinker"/>
              <a:buChar char="●"/>
            </a:pPr>
            <a:r>
              <a:rPr lang="en" sz="19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64</a:t>
            </a:r>
            <a:endParaRPr sz="19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sp>
        <p:nvSpPr>
          <p:cNvPr id="469" name="Google Shape;469;p35"/>
          <p:cNvSpPr txBox="1"/>
          <p:nvPr/>
        </p:nvSpPr>
        <p:spPr>
          <a:xfrm>
            <a:off x="2041350" y="4127475"/>
            <a:ext cx="50613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Testing Go concurrency against C++ and Python </a:t>
            </a:r>
            <a:endParaRPr sz="18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</a:t>
            </a:r>
            <a:r>
              <a:rPr lang="en"/>
              <a:t> Metrics - C++</a:t>
            </a:r>
            <a:endParaRPr/>
          </a:p>
        </p:txBody>
      </p:sp>
      <p:pic>
        <p:nvPicPr>
          <p:cNvPr id="475" name="Google Shape;4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023" y="1017725"/>
            <a:ext cx="6599552" cy="39603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6" name="Google Shape;476;p36"/>
          <p:cNvGrpSpPr/>
          <p:nvPr/>
        </p:nvGrpSpPr>
        <p:grpSpPr>
          <a:xfrm>
            <a:off x="365550" y="1391455"/>
            <a:ext cx="747475" cy="681658"/>
            <a:chOff x="3052237" y="2003570"/>
            <a:chExt cx="353600" cy="314752"/>
          </a:xfrm>
        </p:grpSpPr>
        <p:sp>
          <p:nvSpPr>
            <p:cNvPr id="477" name="Google Shape;477;p36"/>
            <p:cNvSpPr/>
            <p:nvPr/>
          </p:nvSpPr>
          <p:spPr>
            <a:xfrm>
              <a:off x="3261773" y="2108338"/>
              <a:ext cx="48800" cy="59488"/>
            </a:xfrm>
            <a:custGeom>
              <a:rect b="b" l="l" r="r" t="t"/>
              <a:pathLst>
                <a:path extrusionOk="0" h="1859" w="1525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3146349" y="2108338"/>
              <a:ext cx="48416" cy="59488"/>
            </a:xfrm>
            <a:custGeom>
              <a:rect b="b" l="l" r="r" t="t"/>
              <a:pathLst>
                <a:path extrusionOk="0" h="1859" w="1513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3052237" y="2003570"/>
              <a:ext cx="353600" cy="314752"/>
            </a:xfrm>
            <a:custGeom>
              <a:rect b="b" l="l" r="r" t="t"/>
              <a:pathLst>
                <a:path extrusionOk="0" h="9836" w="1105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Metrics - Python</a:t>
            </a:r>
            <a:endParaRPr/>
          </a:p>
        </p:txBody>
      </p:sp>
      <p:pic>
        <p:nvPicPr>
          <p:cNvPr id="485" name="Google Shape;48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075" y="1017725"/>
            <a:ext cx="6644900" cy="39875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6" name="Google Shape;486;p37"/>
          <p:cNvGrpSpPr/>
          <p:nvPr/>
        </p:nvGrpSpPr>
        <p:grpSpPr>
          <a:xfrm>
            <a:off x="7965519" y="3604425"/>
            <a:ext cx="721322" cy="676259"/>
            <a:chOff x="2501677" y="2906162"/>
            <a:chExt cx="367328" cy="327296"/>
          </a:xfrm>
        </p:grpSpPr>
        <p:sp>
          <p:nvSpPr>
            <p:cNvPr id="487" name="Google Shape;487;p37"/>
            <p:cNvSpPr/>
            <p:nvPr/>
          </p:nvSpPr>
          <p:spPr>
            <a:xfrm>
              <a:off x="2670093" y="3049810"/>
              <a:ext cx="131488" cy="107456"/>
            </a:xfrm>
            <a:custGeom>
              <a:rect b="b" l="l" r="r" t="t"/>
              <a:pathLst>
                <a:path extrusionOk="0" h="3358" w="4109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7"/>
            <p:cNvSpPr/>
            <p:nvPr/>
          </p:nvSpPr>
          <p:spPr>
            <a:xfrm>
              <a:off x="2760397" y="3097522"/>
              <a:ext cx="13344" cy="19360"/>
            </a:xfrm>
            <a:custGeom>
              <a:rect b="b" l="l" r="r" t="t"/>
              <a:pathLst>
                <a:path extrusionOk="0" h="605" w="417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7"/>
            <p:cNvSpPr/>
            <p:nvPr/>
          </p:nvSpPr>
          <p:spPr>
            <a:xfrm>
              <a:off x="2501677" y="2906162"/>
              <a:ext cx="367328" cy="327296"/>
            </a:xfrm>
            <a:custGeom>
              <a:rect b="b" l="l" r="r" t="t"/>
              <a:pathLst>
                <a:path extrusionOk="0" h="10228" w="11479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Metrics - Go</a:t>
            </a:r>
            <a:endParaRPr/>
          </a:p>
        </p:txBody>
      </p:sp>
      <p:pic>
        <p:nvPicPr>
          <p:cNvPr id="495" name="Google Shape;49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300" y="1017725"/>
            <a:ext cx="6875976" cy="41262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96" name="Google Shape;496;p38"/>
          <p:cNvGrpSpPr/>
          <p:nvPr/>
        </p:nvGrpSpPr>
        <p:grpSpPr>
          <a:xfrm>
            <a:off x="121503" y="1741307"/>
            <a:ext cx="901531" cy="835893"/>
            <a:chOff x="5794669" y="2001426"/>
            <a:chExt cx="354752" cy="315360"/>
          </a:xfrm>
        </p:grpSpPr>
        <p:sp>
          <p:nvSpPr>
            <p:cNvPr id="497" name="Google Shape;497;p38"/>
            <p:cNvSpPr/>
            <p:nvPr/>
          </p:nvSpPr>
          <p:spPr>
            <a:xfrm>
              <a:off x="5841165" y="2051186"/>
              <a:ext cx="10688" cy="10336"/>
            </a:xfrm>
            <a:custGeom>
              <a:rect b="b" l="l" r="r" t="t"/>
              <a:pathLst>
                <a:path extrusionOk="0" h="323" w="334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8"/>
            <p:cNvSpPr/>
            <p:nvPr/>
          </p:nvSpPr>
          <p:spPr>
            <a:xfrm>
              <a:off x="5794669" y="2001426"/>
              <a:ext cx="354752" cy="315360"/>
            </a:xfrm>
            <a:custGeom>
              <a:rect b="b" l="l" r="r" t="t"/>
              <a:pathLst>
                <a:path extrusionOk="0" h="9855" w="11086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3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Metrics - All</a:t>
            </a:r>
            <a:endParaRPr/>
          </a:p>
        </p:txBody>
      </p:sp>
      <p:pic>
        <p:nvPicPr>
          <p:cNvPr id="504" name="Google Shape;50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350" y="1017725"/>
            <a:ext cx="6629299" cy="397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a sense of scale…</a:t>
            </a:r>
            <a:endParaRPr/>
          </a:p>
        </p:txBody>
      </p:sp>
      <p:pic>
        <p:nvPicPr>
          <p:cNvPr id="510" name="Google Shape;510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7350" y="1017725"/>
            <a:ext cx="6629299" cy="397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5" name="Google Shape;515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799924">
            <a:off x="7679781" y="-251214"/>
            <a:ext cx="339746" cy="462331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41"/>
          <p:cNvSpPr txBox="1"/>
          <p:nvPr>
            <p:ph type="title"/>
          </p:nvPr>
        </p:nvSpPr>
        <p:spPr>
          <a:xfrm>
            <a:off x="1748250" y="632250"/>
            <a:ext cx="5647500" cy="387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A </a:t>
            </a:r>
            <a:endParaRPr sz="8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/>
              <a:t>Quick Demo</a:t>
            </a:r>
            <a:endParaRPr sz="80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Maturity</a:t>
            </a:r>
            <a:endParaRPr/>
          </a:p>
        </p:txBody>
      </p:sp>
      <p:sp>
        <p:nvSpPr>
          <p:cNvPr id="522" name="Google Shape;522;p42"/>
          <p:cNvSpPr txBox="1"/>
          <p:nvPr>
            <p:ph idx="1" type="subTitle"/>
          </p:nvPr>
        </p:nvSpPr>
        <p:spPr>
          <a:xfrm>
            <a:off x="720000" y="1938777"/>
            <a:ext cx="2446200" cy="107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go.mod file is created for large projects to allow version trackers to maintain dependencies as well as import your module into other codebases seamlessly</a:t>
            </a:r>
            <a:endParaRPr/>
          </a:p>
        </p:txBody>
      </p:sp>
      <p:sp>
        <p:nvSpPr>
          <p:cNvPr id="523" name="Google Shape;523;p42"/>
          <p:cNvSpPr txBox="1"/>
          <p:nvPr>
            <p:ph idx="2" type="subTitle"/>
          </p:nvPr>
        </p:nvSpPr>
        <p:spPr>
          <a:xfrm>
            <a:off x="3341925" y="1938750"/>
            <a:ext cx="24555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Native testing module has very verbose support for creating unit tests and tracking anything you desire.</a:t>
            </a:r>
            <a:endParaRPr/>
          </a:p>
        </p:txBody>
      </p:sp>
      <p:sp>
        <p:nvSpPr>
          <p:cNvPr id="524" name="Google Shape;524;p42"/>
          <p:cNvSpPr txBox="1"/>
          <p:nvPr>
            <p:ph idx="3" type="subTitle"/>
          </p:nvPr>
        </p:nvSpPr>
        <p:spPr>
          <a:xfrm>
            <a:off x="2028650" y="3660049"/>
            <a:ext cx="2446200" cy="12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Libraries like </a:t>
            </a:r>
            <a:r>
              <a:rPr b="1" lang="en" sz="1100">
                <a:highlight>
                  <a:schemeClr val="accent2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b="1" lang="en" sz="1100">
                <a:highlight>
                  <a:schemeClr val="accent2"/>
                </a:highlight>
                <a:latin typeface="Courier New"/>
                <a:ea typeface="Courier New"/>
                <a:cs typeface="Courier New"/>
                <a:sym typeface="Courier New"/>
              </a:rPr>
              <a:t>prof</a:t>
            </a:r>
            <a:r>
              <a:rPr lang="en"/>
              <a:t>, </a:t>
            </a:r>
            <a:r>
              <a:rPr b="1" lang="en" sz="1100">
                <a:highlight>
                  <a:schemeClr val="accent2"/>
                </a:highlight>
                <a:latin typeface="Courier New"/>
                <a:ea typeface="Courier New"/>
                <a:cs typeface="Courier New"/>
                <a:sym typeface="Courier New"/>
              </a:rPr>
              <a:t>godoc</a:t>
            </a:r>
            <a:r>
              <a:rPr lang="en"/>
              <a:t>,  </a:t>
            </a:r>
            <a:r>
              <a:rPr b="1" lang="en" sz="1100">
                <a:highlight>
                  <a:schemeClr val="accent2"/>
                </a:highlight>
                <a:latin typeface="Courier New"/>
                <a:ea typeface="Courier New"/>
                <a:cs typeface="Courier New"/>
                <a:sym typeface="Courier New"/>
              </a:rPr>
              <a:t>container</a:t>
            </a:r>
            <a:r>
              <a:rPr lang="en" sz="1100"/>
              <a:t> </a:t>
            </a:r>
            <a:r>
              <a:rPr lang="en"/>
              <a:t>, </a:t>
            </a:r>
            <a:r>
              <a:rPr b="1" lang="en" sz="1100">
                <a:highlight>
                  <a:schemeClr val="accent2"/>
                </a:highlight>
                <a:latin typeface="Courier New"/>
                <a:ea typeface="Courier New"/>
                <a:cs typeface="Courier New"/>
                <a:sym typeface="Courier New"/>
              </a:rPr>
              <a:t>refactor</a:t>
            </a:r>
            <a:r>
              <a:rPr lang="en" sz="1100"/>
              <a:t> </a:t>
            </a:r>
            <a:r>
              <a:rPr lang="en"/>
              <a:t>, and  </a:t>
            </a:r>
            <a:r>
              <a:rPr b="1" lang="en" sz="1100">
                <a:highlight>
                  <a:schemeClr val="accent2"/>
                </a:highlight>
                <a:latin typeface="Courier New"/>
                <a:ea typeface="Courier New"/>
                <a:cs typeface="Courier New"/>
                <a:sym typeface="Courier New"/>
              </a:rPr>
              <a:t>copyright</a:t>
            </a:r>
            <a:r>
              <a:rPr lang="en" sz="1100"/>
              <a:t> </a:t>
            </a:r>
            <a:r>
              <a:rPr lang="en"/>
              <a:t>are included within the </a:t>
            </a:r>
            <a:r>
              <a:rPr lang="en"/>
              <a:t>language</a:t>
            </a:r>
            <a:r>
              <a:rPr lang="en"/>
              <a:t> to provide </a:t>
            </a:r>
            <a:r>
              <a:rPr lang="en"/>
              <a:t>everything</a:t>
            </a:r>
            <a:r>
              <a:rPr lang="en"/>
              <a:t> from documentation to performance analytics</a:t>
            </a:r>
            <a:endParaRPr/>
          </a:p>
        </p:txBody>
      </p:sp>
      <p:sp>
        <p:nvSpPr>
          <p:cNvPr id="525" name="Google Shape;525;p42"/>
          <p:cNvSpPr txBox="1"/>
          <p:nvPr>
            <p:ph idx="4" type="subTitle"/>
          </p:nvPr>
        </p:nvSpPr>
        <p:spPr>
          <a:xfrm>
            <a:off x="4650575" y="3660050"/>
            <a:ext cx="2455500" cy="12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Implemented in numerous production code bases. Boasts ultra low bandwidth and ultra high speed concurrency, leading to increases in throughput and maximizing profits.</a:t>
            </a:r>
            <a:endParaRPr/>
          </a:p>
        </p:txBody>
      </p:sp>
      <p:sp>
        <p:nvSpPr>
          <p:cNvPr id="526" name="Google Shape;526;p42"/>
          <p:cNvSpPr txBox="1"/>
          <p:nvPr>
            <p:ph idx="7" type="subTitle"/>
          </p:nvPr>
        </p:nvSpPr>
        <p:spPr>
          <a:xfrm>
            <a:off x="724820" y="1398725"/>
            <a:ext cx="24462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DEPENDENCY</a:t>
            </a:r>
            <a:r>
              <a:rPr lang="en"/>
              <a:t> MANAGEMENT</a:t>
            </a:r>
            <a:endParaRPr/>
          </a:p>
        </p:txBody>
      </p:sp>
      <p:sp>
        <p:nvSpPr>
          <p:cNvPr id="527" name="Google Shape;527;p42"/>
          <p:cNvSpPr txBox="1"/>
          <p:nvPr>
            <p:ph idx="8" type="subTitle"/>
          </p:nvPr>
        </p:nvSpPr>
        <p:spPr>
          <a:xfrm>
            <a:off x="3346577" y="1398725"/>
            <a:ext cx="24555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       LIBRARY</a:t>
            </a:r>
            <a:endParaRPr/>
          </a:p>
        </p:txBody>
      </p:sp>
      <p:sp>
        <p:nvSpPr>
          <p:cNvPr id="528" name="Google Shape;528;p42"/>
          <p:cNvSpPr txBox="1"/>
          <p:nvPr>
            <p:ph idx="9" type="subTitle"/>
          </p:nvPr>
        </p:nvSpPr>
        <p:spPr>
          <a:xfrm>
            <a:off x="5979757" y="1398725"/>
            <a:ext cx="24510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NETWORKING LIBRARY</a:t>
            </a:r>
            <a:endParaRPr/>
          </a:p>
        </p:txBody>
      </p:sp>
      <p:sp>
        <p:nvSpPr>
          <p:cNvPr id="529" name="Google Shape;529;p42"/>
          <p:cNvSpPr txBox="1"/>
          <p:nvPr>
            <p:ph idx="5" type="subTitle"/>
          </p:nvPr>
        </p:nvSpPr>
        <p:spPr>
          <a:xfrm>
            <a:off x="5975300" y="1938750"/>
            <a:ext cx="2451000" cy="8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native </a:t>
            </a:r>
            <a:r>
              <a:rPr b="1" lang="en" sz="1100">
                <a:highlight>
                  <a:schemeClr val="accent2"/>
                </a:highlight>
                <a:latin typeface="Courier New"/>
                <a:ea typeface="Courier New"/>
                <a:cs typeface="Courier New"/>
                <a:sym typeface="Courier New"/>
              </a:rPr>
              <a:t>net</a:t>
            </a:r>
            <a:r>
              <a:rPr lang="en"/>
              <a:t> library supports TCP and UDP connections, DNS name resolution, tls encryption, and </a:t>
            </a:r>
            <a:r>
              <a:rPr lang="en"/>
              <a:t>much</a:t>
            </a:r>
            <a:r>
              <a:rPr lang="en"/>
              <a:t> more with </a:t>
            </a:r>
            <a:r>
              <a:rPr lang="en"/>
              <a:t>it's</a:t>
            </a:r>
            <a:r>
              <a:rPr lang="en"/>
              <a:t> simple syntax</a:t>
            </a:r>
            <a:endParaRPr/>
          </a:p>
        </p:txBody>
      </p:sp>
      <p:sp>
        <p:nvSpPr>
          <p:cNvPr id="530" name="Google Shape;530;p42"/>
          <p:cNvSpPr txBox="1"/>
          <p:nvPr>
            <p:ph idx="13" type="subTitle"/>
          </p:nvPr>
        </p:nvSpPr>
        <p:spPr>
          <a:xfrm>
            <a:off x="2028657" y="3116748"/>
            <a:ext cx="24462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INTERNAL TOOLS</a:t>
            </a:r>
            <a:endParaRPr/>
          </a:p>
        </p:txBody>
      </p:sp>
      <p:sp>
        <p:nvSpPr>
          <p:cNvPr id="531" name="Google Shape;531;p42"/>
          <p:cNvSpPr txBox="1"/>
          <p:nvPr>
            <p:ph idx="14" type="subTitle"/>
          </p:nvPr>
        </p:nvSpPr>
        <p:spPr>
          <a:xfrm>
            <a:off x="4655214" y="3116750"/>
            <a:ext cx="2455500" cy="69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CONCURRENCY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5"/>
          <p:cNvSpPr txBox="1"/>
          <p:nvPr>
            <p:ph type="title"/>
          </p:nvPr>
        </p:nvSpPr>
        <p:spPr>
          <a:xfrm>
            <a:off x="2257350" y="2403800"/>
            <a:ext cx="4629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Topic?</a:t>
            </a:r>
            <a:endParaRPr/>
          </a:p>
        </p:txBody>
      </p:sp>
      <p:sp>
        <p:nvSpPr>
          <p:cNvPr id="268" name="Google Shape;268;p25"/>
          <p:cNvSpPr txBox="1"/>
          <p:nvPr>
            <p:ph idx="2" type="title"/>
          </p:nvPr>
        </p:nvSpPr>
        <p:spPr>
          <a:xfrm>
            <a:off x="3905700" y="1530875"/>
            <a:ext cx="1332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269" name="Google Shape;269;p25"/>
          <p:cNvGrpSpPr/>
          <p:nvPr/>
        </p:nvGrpSpPr>
        <p:grpSpPr>
          <a:xfrm>
            <a:off x="8107375" y="-12"/>
            <a:ext cx="4148250" cy="5588488"/>
            <a:chOff x="8107375" y="-12"/>
            <a:chExt cx="4148250" cy="5588488"/>
          </a:xfrm>
        </p:grpSpPr>
        <p:pic>
          <p:nvPicPr>
            <p:cNvPr id="270" name="Google Shape;270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5400000">
              <a:off x="8107375" y="1440225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1" name="Google Shape;271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8654238" y="-12"/>
              <a:ext cx="3389525" cy="33895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2" name="Google Shape;272;p25"/>
          <p:cNvGrpSpPr/>
          <p:nvPr/>
        </p:nvGrpSpPr>
        <p:grpSpPr>
          <a:xfrm>
            <a:off x="-2273550" y="3952738"/>
            <a:ext cx="10986575" cy="4148250"/>
            <a:chOff x="-2273550" y="3952738"/>
            <a:chExt cx="10986575" cy="4148250"/>
          </a:xfrm>
        </p:grpSpPr>
        <p:pic>
          <p:nvPicPr>
            <p:cNvPr id="273" name="Google Shape;273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5133650" y="4045075"/>
              <a:ext cx="3579375" cy="3579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4" name="Google Shape;274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-2273550" y="3952738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5" name="Google Shape;275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850338" y="4234913"/>
              <a:ext cx="3389525" cy="33895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6" name="Google Shape;276;p25"/>
          <p:cNvGrpSpPr/>
          <p:nvPr/>
        </p:nvGrpSpPr>
        <p:grpSpPr>
          <a:xfrm>
            <a:off x="1473375" y="-3286112"/>
            <a:ext cx="6870175" cy="4148250"/>
            <a:chOff x="1473375" y="-3286112"/>
            <a:chExt cx="6870175" cy="4148250"/>
          </a:xfrm>
        </p:grpSpPr>
        <p:pic>
          <p:nvPicPr>
            <p:cNvPr id="277" name="Google Shape;277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5503125" y="-2064450"/>
              <a:ext cx="2840425" cy="2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8" name="Google Shape;278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1473375" y="-3286112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279" name="Google Shape;279;p25"/>
          <p:cNvCxnSpPr/>
          <p:nvPr/>
        </p:nvCxnSpPr>
        <p:spPr>
          <a:xfrm>
            <a:off x="4192950" y="1338975"/>
            <a:ext cx="758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80" name="Google Shape;280;p25"/>
          <p:cNvGrpSpPr/>
          <p:nvPr/>
        </p:nvGrpSpPr>
        <p:grpSpPr>
          <a:xfrm>
            <a:off x="-1675150" y="-1671825"/>
            <a:ext cx="3549850" cy="6632325"/>
            <a:chOff x="-1675150" y="-1671825"/>
            <a:chExt cx="3549850" cy="6632325"/>
          </a:xfrm>
        </p:grpSpPr>
        <p:pic>
          <p:nvPicPr>
            <p:cNvPr id="281" name="Google Shape;281;p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-5400000">
              <a:off x="-1675150" y="-1671825"/>
              <a:ext cx="3549850" cy="354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82" name="Google Shape;282;p2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5400000">
              <a:off x="-1645587" y="2068175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83" name="Google Shape;283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76">
            <a:off x="6886656" y="4960511"/>
            <a:ext cx="339746" cy="462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43"/>
          <p:cNvSpPr txBox="1"/>
          <p:nvPr>
            <p:ph type="title"/>
          </p:nvPr>
        </p:nvSpPr>
        <p:spPr>
          <a:xfrm>
            <a:off x="2347963" y="115295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537" name="Google Shape;537;p43"/>
          <p:cNvSpPr txBox="1"/>
          <p:nvPr>
            <p:ph idx="1" type="subTitle"/>
          </p:nvPr>
        </p:nvSpPr>
        <p:spPr>
          <a:xfrm>
            <a:off x="2347925" y="22116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Do you have any questions?</a:t>
            </a:r>
            <a:endParaRPr b="1"/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/>
              <a:t>Repository: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https://github.com/meap02/golang-performance-demo</a:t>
            </a:r>
            <a:endParaRPr sz="1100"/>
          </a:p>
        </p:txBody>
      </p:sp>
      <p:pic>
        <p:nvPicPr>
          <p:cNvPr id="538" name="Google Shape;538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8119250" y="1550900"/>
            <a:ext cx="3306700" cy="330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2075325" y="-2160550"/>
            <a:ext cx="3549850" cy="354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0" name="Google Shape;540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807725" y="0"/>
            <a:ext cx="2892325" cy="289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/>
          <p:nvPr>
            <p:ph idx="4" type="subTitle"/>
          </p:nvPr>
        </p:nvSpPr>
        <p:spPr>
          <a:xfrm>
            <a:off x="4789050" y="2362400"/>
            <a:ext cx="27738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Mass Industry Adoption</a:t>
            </a:r>
            <a:endParaRPr/>
          </a:p>
        </p:txBody>
      </p:sp>
      <p:sp>
        <p:nvSpPr>
          <p:cNvPr id="289" name="Google Shape;289;p26"/>
          <p:cNvSpPr txBox="1"/>
          <p:nvPr>
            <p:ph idx="1" type="subTitle"/>
          </p:nvPr>
        </p:nvSpPr>
        <p:spPr>
          <a:xfrm>
            <a:off x="4923249" y="2801425"/>
            <a:ext cx="2505600" cy="16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Many Fortune 500 </a:t>
            </a:r>
            <a:r>
              <a:rPr lang="en"/>
              <a:t>companies</a:t>
            </a:r>
            <a:r>
              <a:rPr lang="en"/>
              <a:t> have </a:t>
            </a:r>
            <a:r>
              <a:rPr lang="en"/>
              <a:t>started</a:t>
            </a:r>
            <a:r>
              <a:rPr lang="en"/>
              <a:t> to use Go for a variety of tasks due to </a:t>
            </a:r>
            <a:r>
              <a:rPr lang="en"/>
              <a:t>it's</a:t>
            </a:r>
            <a:r>
              <a:rPr lang="en"/>
              <a:t> C style syntax, static typing. high performance and low </a:t>
            </a:r>
            <a:r>
              <a:rPr lang="en"/>
              <a:t>latency garbage collection. We wanted to see what all the talk was about</a:t>
            </a:r>
            <a:endParaRPr/>
          </a:p>
        </p:txBody>
      </p:sp>
      <p:sp>
        <p:nvSpPr>
          <p:cNvPr id="290" name="Google Shape;290;p26"/>
          <p:cNvSpPr txBox="1"/>
          <p:nvPr>
            <p:ph idx="2" type="subTitle"/>
          </p:nvPr>
        </p:nvSpPr>
        <p:spPr>
          <a:xfrm>
            <a:off x="1715375" y="2801425"/>
            <a:ext cx="2505600" cy="16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known online as the “concurrency killer” or the “C++ killer”. Hearing such bold claims, our interests were piqued and our minds ready to learn. </a:t>
            </a:r>
            <a:endParaRPr/>
          </a:p>
        </p:txBody>
      </p:sp>
      <p:sp>
        <p:nvSpPr>
          <p:cNvPr id="291" name="Google Shape;291;p26"/>
          <p:cNvSpPr txBox="1"/>
          <p:nvPr>
            <p:ph idx="3" type="subTitle"/>
          </p:nvPr>
        </p:nvSpPr>
        <p:spPr>
          <a:xfrm>
            <a:off x="1715375" y="2384524"/>
            <a:ext cx="2505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Concurrency Killer</a:t>
            </a:r>
            <a:endParaRPr/>
          </a:p>
        </p:txBody>
      </p:sp>
      <p:cxnSp>
        <p:nvCxnSpPr>
          <p:cNvPr id="292" name="Google Shape;292;p26"/>
          <p:cNvCxnSpPr/>
          <p:nvPr/>
        </p:nvCxnSpPr>
        <p:spPr>
          <a:xfrm>
            <a:off x="2674063" y="1622725"/>
            <a:ext cx="588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26"/>
          <p:cNvCxnSpPr/>
          <p:nvPr/>
        </p:nvCxnSpPr>
        <p:spPr>
          <a:xfrm>
            <a:off x="5881938" y="1622725"/>
            <a:ext cx="5880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4" name="Google Shape;294;p26"/>
          <p:cNvGrpSpPr/>
          <p:nvPr/>
        </p:nvGrpSpPr>
        <p:grpSpPr>
          <a:xfrm>
            <a:off x="2741761" y="1786028"/>
            <a:ext cx="452644" cy="413069"/>
            <a:chOff x="1958520" y="2302574"/>
            <a:chExt cx="359213" cy="327807"/>
          </a:xfrm>
        </p:grpSpPr>
        <p:sp>
          <p:nvSpPr>
            <p:cNvPr id="295" name="Google Shape;295;p26"/>
            <p:cNvSpPr/>
            <p:nvPr/>
          </p:nvSpPr>
          <p:spPr>
            <a:xfrm>
              <a:off x="1958520" y="2302574"/>
              <a:ext cx="359213" cy="327807"/>
            </a:xfrm>
            <a:custGeom>
              <a:rect b="b" l="l" r="r" t="t"/>
              <a:pathLst>
                <a:path extrusionOk="0" h="10323" w="11312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6"/>
            <p:cNvSpPr/>
            <p:nvPr/>
          </p:nvSpPr>
          <p:spPr>
            <a:xfrm>
              <a:off x="1986877" y="2331313"/>
              <a:ext cx="302117" cy="184909"/>
            </a:xfrm>
            <a:custGeom>
              <a:rect b="b" l="l" r="r" t="t"/>
              <a:pathLst>
                <a:path extrusionOk="0" h="5823" w="9514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6"/>
            <p:cNvSpPr/>
            <p:nvPr/>
          </p:nvSpPr>
          <p:spPr>
            <a:xfrm>
              <a:off x="2131521" y="2526701"/>
              <a:ext cx="11908" cy="10638"/>
            </a:xfrm>
            <a:custGeom>
              <a:rect b="b" l="l" r="r" t="t"/>
              <a:pathLst>
                <a:path extrusionOk="0" h="335" w="375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8" name="Google Shape;298;p26"/>
          <p:cNvGrpSpPr/>
          <p:nvPr/>
        </p:nvGrpSpPr>
        <p:grpSpPr>
          <a:xfrm>
            <a:off x="6045269" y="1766012"/>
            <a:ext cx="261575" cy="453124"/>
            <a:chOff x="2656082" y="2287427"/>
            <a:chExt cx="207582" cy="359594"/>
          </a:xfrm>
        </p:grpSpPr>
        <p:sp>
          <p:nvSpPr>
            <p:cNvPr id="299" name="Google Shape;299;p26"/>
            <p:cNvSpPr/>
            <p:nvPr/>
          </p:nvSpPr>
          <p:spPr>
            <a:xfrm>
              <a:off x="2656082" y="2287427"/>
              <a:ext cx="207582" cy="359594"/>
            </a:xfrm>
            <a:custGeom>
              <a:rect b="b" l="l" r="r" t="t"/>
              <a:pathLst>
                <a:path extrusionOk="0" h="11324" w="6537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6"/>
            <p:cNvSpPr/>
            <p:nvPr/>
          </p:nvSpPr>
          <p:spPr>
            <a:xfrm>
              <a:off x="2754395" y="2308608"/>
              <a:ext cx="31787" cy="10257"/>
            </a:xfrm>
            <a:custGeom>
              <a:rect b="b" l="l" r="r" t="t"/>
              <a:pathLst>
                <a:path extrusionOk="0" h="323" w="1001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6"/>
            <p:cNvSpPr/>
            <p:nvPr/>
          </p:nvSpPr>
          <p:spPr>
            <a:xfrm>
              <a:off x="2743789" y="2594053"/>
              <a:ext cx="31406" cy="31056"/>
            </a:xfrm>
            <a:custGeom>
              <a:rect b="b" l="l" r="r" t="t"/>
              <a:pathLst>
                <a:path extrusionOk="0" h="978" w="989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6"/>
            <p:cNvSpPr/>
            <p:nvPr/>
          </p:nvSpPr>
          <p:spPr>
            <a:xfrm>
              <a:off x="2733596" y="2308608"/>
              <a:ext cx="10225" cy="10257"/>
            </a:xfrm>
            <a:custGeom>
              <a:rect b="b" l="l" r="r" t="t"/>
              <a:pathLst>
                <a:path extrusionOk="0" h="323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03" name="Google Shape;30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663460">
            <a:off x="-107444" y="-246989"/>
            <a:ext cx="339746" cy="462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Look At Him.</a:t>
            </a:r>
            <a:endParaRPr/>
          </a:p>
        </p:txBody>
      </p:sp>
      <p:sp>
        <p:nvSpPr>
          <p:cNvPr id="309" name="Google Shape;309;p27"/>
          <p:cNvSpPr txBox="1"/>
          <p:nvPr>
            <p:ph idx="1" type="subTitle"/>
          </p:nvPr>
        </p:nvSpPr>
        <p:spPr>
          <a:xfrm>
            <a:off x="4923249" y="2801425"/>
            <a:ext cx="2505600" cy="16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0" name="Google Shape;310;p27"/>
          <p:cNvSpPr txBox="1"/>
          <p:nvPr>
            <p:ph idx="2" type="subTitle"/>
          </p:nvPr>
        </p:nvSpPr>
        <p:spPr>
          <a:xfrm>
            <a:off x="1715375" y="2801425"/>
            <a:ext cx="2505600" cy="16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7"/>
          <p:cNvSpPr txBox="1"/>
          <p:nvPr>
            <p:ph idx="3" type="subTitle"/>
          </p:nvPr>
        </p:nvSpPr>
        <p:spPr>
          <a:xfrm>
            <a:off x="1715375" y="2384524"/>
            <a:ext cx="2505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7"/>
          <p:cNvSpPr txBox="1"/>
          <p:nvPr>
            <p:ph idx="4" type="subTitle"/>
          </p:nvPr>
        </p:nvSpPr>
        <p:spPr>
          <a:xfrm>
            <a:off x="4923250" y="2384524"/>
            <a:ext cx="2505600" cy="47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3" name="Google Shape;31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75" y="1194647"/>
            <a:ext cx="9144000" cy="36423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28"/>
          <p:cNvSpPr txBox="1"/>
          <p:nvPr>
            <p:ph type="title"/>
          </p:nvPr>
        </p:nvSpPr>
        <p:spPr>
          <a:xfrm>
            <a:off x="2257350" y="2403800"/>
            <a:ext cx="4629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Go?</a:t>
            </a:r>
            <a:endParaRPr/>
          </a:p>
        </p:txBody>
      </p:sp>
      <p:sp>
        <p:nvSpPr>
          <p:cNvPr id="319" name="Google Shape;319;p28"/>
          <p:cNvSpPr txBox="1"/>
          <p:nvPr>
            <p:ph idx="2" type="title"/>
          </p:nvPr>
        </p:nvSpPr>
        <p:spPr>
          <a:xfrm>
            <a:off x="3905700" y="1530875"/>
            <a:ext cx="1332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320" name="Google Shape;320;p28"/>
          <p:cNvGrpSpPr/>
          <p:nvPr/>
        </p:nvGrpSpPr>
        <p:grpSpPr>
          <a:xfrm>
            <a:off x="8107375" y="-12"/>
            <a:ext cx="4148250" cy="5588488"/>
            <a:chOff x="8107375" y="-12"/>
            <a:chExt cx="4148250" cy="5588488"/>
          </a:xfrm>
        </p:grpSpPr>
        <p:pic>
          <p:nvPicPr>
            <p:cNvPr id="321" name="Google Shape;321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5400000">
              <a:off x="8107375" y="1440225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2" name="Google Shape;322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8654238" y="-12"/>
              <a:ext cx="3389525" cy="33895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23" name="Google Shape;323;p28"/>
          <p:cNvGrpSpPr/>
          <p:nvPr/>
        </p:nvGrpSpPr>
        <p:grpSpPr>
          <a:xfrm>
            <a:off x="-2273550" y="3952738"/>
            <a:ext cx="10986575" cy="4148250"/>
            <a:chOff x="-2273550" y="3952738"/>
            <a:chExt cx="10986575" cy="4148250"/>
          </a:xfrm>
        </p:grpSpPr>
        <p:pic>
          <p:nvPicPr>
            <p:cNvPr id="324" name="Google Shape;324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5133650" y="4045075"/>
              <a:ext cx="3579375" cy="3579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5" name="Google Shape;325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-2273550" y="3952738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6" name="Google Shape;326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850338" y="4234913"/>
              <a:ext cx="3389525" cy="33895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27" name="Google Shape;327;p28"/>
          <p:cNvGrpSpPr/>
          <p:nvPr/>
        </p:nvGrpSpPr>
        <p:grpSpPr>
          <a:xfrm>
            <a:off x="1473375" y="-3286112"/>
            <a:ext cx="6870175" cy="4148250"/>
            <a:chOff x="1473375" y="-3286112"/>
            <a:chExt cx="6870175" cy="4148250"/>
          </a:xfrm>
        </p:grpSpPr>
        <p:pic>
          <p:nvPicPr>
            <p:cNvPr id="328" name="Google Shape;328;p2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5503125" y="-2064450"/>
              <a:ext cx="2840425" cy="2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29" name="Google Shape;329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1473375" y="-3286112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330" name="Google Shape;330;p28"/>
          <p:cNvCxnSpPr/>
          <p:nvPr/>
        </p:nvCxnSpPr>
        <p:spPr>
          <a:xfrm>
            <a:off x="4192950" y="1338975"/>
            <a:ext cx="758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31" name="Google Shape;331;p28"/>
          <p:cNvGrpSpPr/>
          <p:nvPr/>
        </p:nvGrpSpPr>
        <p:grpSpPr>
          <a:xfrm>
            <a:off x="-1675150" y="-1671825"/>
            <a:ext cx="3549850" cy="6632325"/>
            <a:chOff x="-1675150" y="-1671825"/>
            <a:chExt cx="3549850" cy="6632325"/>
          </a:xfrm>
        </p:grpSpPr>
        <p:pic>
          <p:nvPicPr>
            <p:cNvPr id="332" name="Google Shape;332;p2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-5400000">
              <a:off x="-1675150" y="-1671825"/>
              <a:ext cx="3549850" cy="354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3" name="Google Shape;333;p28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5400000">
              <a:off x="-1645587" y="2068175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Concurrency</a:t>
            </a:r>
            <a:endParaRPr/>
          </a:p>
        </p:txBody>
      </p:sp>
      <p:sp>
        <p:nvSpPr>
          <p:cNvPr id="339" name="Google Shape;339;p29"/>
          <p:cNvSpPr txBox="1"/>
          <p:nvPr/>
        </p:nvSpPr>
        <p:spPr>
          <a:xfrm>
            <a:off x="1323000" y="1544125"/>
            <a:ext cx="64980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linker"/>
              <a:buChar char="-"/>
            </a:pPr>
            <a:r>
              <a:rPr lang="en" sz="28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Concurrency != Parallelism</a:t>
            </a:r>
            <a:endParaRPr sz="28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linker"/>
              <a:buChar char="-"/>
            </a:pPr>
            <a:r>
              <a:rPr lang="en" sz="28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Independent tasks that can execute at any time</a:t>
            </a:r>
            <a:endParaRPr sz="28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linker"/>
              <a:buChar char="-"/>
            </a:pPr>
            <a:r>
              <a:rPr lang="en" sz="2800">
                <a:solidFill>
                  <a:schemeClr val="dk1"/>
                </a:solidFill>
                <a:latin typeface="Blinker"/>
                <a:ea typeface="Blinker"/>
                <a:cs typeface="Blinker"/>
                <a:sym typeface="Blinker"/>
              </a:rPr>
              <a:t>Concurrent tasks can be parallelized, but not vice versa</a:t>
            </a:r>
            <a:endParaRPr sz="2800">
              <a:solidFill>
                <a:schemeClr val="dk1"/>
              </a:solidFill>
              <a:latin typeface="Blinker"/>
              <a:ea typeface="Blinker"/>
              <a:cs typeface="Blinker"/>
              <a:sym typeface="Blinker"/>
            </a:endParaRPr>
          </a:p>
        </p:txBody>
      </p:sp>
      <p:grpSp>
        <p:nvGrpSpPr>
          <p:cNvPr id="340" name="Google Shape;340;p29"/>
          <p:cNvGrpSpPr/>
          <p:nvPr/>
        </p:nvGrpSpPr>
        <p:grpSpPr>
          <a:xfrm>
            <a:off x="541490" y="509580"/>
            <a:ext cx="2390509" cy="1034538"/>
            <a:chOff x="5286284" y="2966544"/>
            <a:chExt cx="1396570" cy="385016"/>
          </a:xfrm>
        </p:grpSpPr>
        <p:cxnSp>
          <p:nvCxnSpPr>
            <p:cNvPr id="341" name="Google Shape;341;p29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342" name="Google Shape;342;p29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343" name="Google Shape;343;p29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344" name="Google Shape;344;p29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5" name="Google Shape;345;p29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6" name="Google Shape;346;p29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7" name="Google Shape;347;p29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8" name="Google Shape;348;p29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49" name="Google Shape;349;p29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0" name="Google Shape;350;p29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351" name="Google Shape;351;p29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5F7D95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cxnSp>
          <p:nvCxnSpPr>
            <p:cNvPr id="352" name="Google Shape;352;p29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cap="flat" cmpd="sng" w="9525">
              <a:solidFill>
                <a:srgbClr val="435D74"/>
              </a:solidFill>
              <a:prstDash val="solid"/>
              <a:round/>
              <a:headEnd len="med" w="med" type="oval"/>
              <a:tailEnd len="med" w="med" type="oval"/>
            </a:ln>
          </p:spPr>
        </p:cxnSp>
      </p:grpSp>
      <p:grpSp>
        <p:nvGrpSpPr>
          <p:cNvPr id="353" name="Google Shape;353;p29"/>
          <p:cNvGrpSpPr/>
          <p:nvPr/>
        </p:nvGrpSpPr>
        <p:grpSpPr>
          <a:xfrm>
            <a:off x="4529033" y="3408490"/>
            <a:ext cx="2110459" cy="1596969"/>
            <a:chOff x="844912" y="1681380"/>
            <a:chExt cx="935611" cy="787305"/>
          </a:xfrm>
        </p:grpSpPr>
        <p:grpSp>
          <p:nvGrpSpPr>
            <p:cNvPr id="354" name="Google Shape;354;p29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355" name="Google Shape;355;p29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869FB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sp>
            <p:nvSpPr>
              <p:cNvPr id="356" name="Google Shape;356;p29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sp>
            <p:nvSpPr>
              <p:cNvPr id="357" name="Google Shape;357;p29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rect b="b" l="l" r="r" t="t"/>
                <a:pathLst>
                  <a:path extrusionOk="0" fill="none" h="40463" w="25153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cap="rnd" cmpd="sng" w="9525">
                <a:solidFill>
                  <a:srgbClr val="435D74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sp>
            <p:nvSpPr>
              <p:cNvPr id="358" name="Google Shape;358;p29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rect b="b" l="l" r="r" t="t"/>
                <a:pathLst>
                  <a:path extrusionOk="0" h="6105" w="6105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sp>
            <p:nvSpPr>
              <p:cNvPr id="359" name="Google Shape;359;p29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rect b="b" l="l" r="r" t="t"/>
                <a:pathLst>
                  <a:path extrusionOk="0" h="5757" w="4304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sp>
            <p:nvSpPr>
              <p:cNvPr id="360" name="Google Shape;360;p29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rect b="b" l="l" r="r" t="t"/>
                <a:pathLst>
                  <a:path extrusionOk="0" h="5778" w="4304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</p:grpSp>
        <p:grpSp>
          <p:nvGrpSpPr>
            <p:cNvPr id="361" name="Google Shape;361;p29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362" name="Google Shape;362;p29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grpSp>
            <p:nvGrpSpPr>
              <p:cNvPr id="363" name="Google Shape;363;p29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364" name="Google Shape;364;p29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365" name="Google Shape;365;p29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66" name="Google Shape;366;p29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67" name="Google Shape;367;p29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rect b="b" l="l" r="r" t="t"/>
                    <a:pathLst>
                      <a:path extrusionOk="0" fill="none" h="9175" w="12377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68" name="Google Shape;368;p29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rect b="b" l="l" r="r" t="t"/>
                    <a:pathLst>
                      <a:path extrusionOk="0" fill="none" h="11175" w="1281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69" name="Google Shape;369;p29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rect b="b" l="l" r="r" t="t"/>
                    <a:pathLst>
                      <a:path extrusionOk="0" h="6082" w="6439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70" name="Google Shape;370;p29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rect b="b" l="l" r="r" t="t"/>
                    <a:pathLst>
                      <a:path extrusionOk="0" h="5785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71" name="Google Shape;371;p29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rect b="b" l="l" r="r" t="t"/>
                    <a:pathLst>
                      <a:path extrusionOk="0" h="5790" w="4304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</p:grpSp>
            <p:sp>
              <p:nvSpPr>
                <p:cNvPr id="372" name="Google Shape;372;p29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1"/>
                </a:p>
              </p:txBody>
            </p:sp>
            <p:sp>
              <p:nvSpPr>
                <p:cNvPr id="373" name="Google Shape;373;p29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1"/>
                </a:p>
              </p:txBody>
            </p:sp>
          </p:grpSp>
        </p:grpSp>
        <p:grpSp>
          <p:nvGrpSpPr>
            <p:cNvPr id="374" name="Google Shape;374;p29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375" name="Google Shape;375;p29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rect b="b" l="l" r="r" t="t"/>
                <a:pathLst>
                  <a:path extrusionOk="0" h="20115" w="20082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cap="flat" cmpd="sng" w="9525">
                <a:solidFill>
                  <a:srgbClr val="E3E9ED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grpSp>
            <p:nvGrpSpPr>
              <p:cNvPr id="376" name="Google Shape;376;p29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377" name="Google Shape;377;p29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378" name="Google Shape;378;p29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rect b="b" l="l" r="r" t="t"/>
                    <a:pathLst>
                      <a:path extrusionOk="0" fill="none" h="11209" w="1281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79" name="Google Shape;379;p29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rect b="b" l="l" r="r" t="t"/>
                    <a:pathLst>
                      <a:path extrusionOk="0" fill="none" h="9208" w="12377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80" name="Google Shape;380;p29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rect b="b" l="l" r="r" t="t"/>
                    <a:pathLst>
                      <a:path extrusionOk="0" fill="none" h="9174" w="12377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81" name="Google Shape;381;p29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rect b="b" l="l" r="r" t="t"/>
                    <a:pathLst>
                      <a:path extrusionOk="0" fill="none" h="11143" w="1281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cap="rnd" cmpd="sng" w="9525">
                    <a:solidFill>
                      <a:srgbClr val="5F7D95"/>
                    </a:solidFill>
                    <a:prstDash val="solid"/>
                    <a:miter lim="33357"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82" name="Google Shape;382;p29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rect b="b" l="l" r="r" t="t"/>
                    <a:pathLst>
                      <a:path extrusionOk="0" h="6116" w="6439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83" name="Google Shape;383;p29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rect b="b" l="l" r="r" t="t"/>
                    <a:pathLst>
                      <a:path extrusionOk="0" h="5778" w="4304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  <p:sp>
                <p:nvSpPr>
                  <p:cNvPr id="384" name="Google Shape;384;p29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rect b="b" l="l" r="r" t="t"/>
                    <a:pathLst>
                      <a:path extrusionOk="0" h="5757" w="4304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1"/>
                  </a:p>
                </p:txBody>
              </p:sp>
            </p:grpSp>
            <p:sp>
              <p:nvSpPr>
                <p:cNvPr id="385" name="Google Shape;385;p29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1"/>
                </a:p>
              </p:txBody>
            </p:sp>
            <p:sp>
              <p:nvSpPr>
                <p:cNvPr id="386" name="Google Shape;386;p29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rect b="b" l="l" r="r" t="t"/>
                  <a:pathLst>
                    <a:path extrusionOk="0" h="20115" w="20082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cap="flat" cmpd="sng" w="9525">
                  <a:solidFill>
                    <a:srgbClr val="E3E9ED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1"/>
                </a:p>
              </p:txBody>
            </p:sp>
          </p:grp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0"/>
          <p:cNvSpPr txBox="1"/>
          <p:nvPr>
            <p:ph type="title"/>
          </p:nvPr>
        </p:nvSpPr>
        <p:spPr>
          <a:xfrm>
            <a:off x="2257350" y="2403800"/>
            <a:ext cx="4629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Where </a:t>
            </a:r>
            <a:r>
              <a:rPr lang="en"/>
              <a:t>Is Go?</a:t>
            </a:r>
            <a:endParaRPr/>
          </a:p>
        </p:txBody>
      </p:sp>
      <p:sp>
        <p:nvSpPr>
          <p:cNvPr id="392" name="Google Shape;392;p30"/>
          <p:cNvSpPr txBox="1"/>
          <p:nvPr>
            <p:ph idx="2" type="title"/>
          </p:nvPr>
        </p:nvSpPr>
        <p:spPr>
          <a:xfrm>
            <a:off x="3905700" y="1530875"/>
            <a:ext cx="1332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393" name="Google Shape;393;p30"/>
          <p:cNvGrpSpPr/>
          <p:nvPr/>
        </p:nvGrpSpPr>
        <p:grpSpPr>
          <a:xfrm>
            <a:off x="8107375" y="-12"/>
            <a:ext cx="4148250" cy="5588488"/>
            <a:chOff x="8107375" y="-12"/>
            <a:chExt cx="4148250" cy="5588488"/>
          </a:xfrm>
        </p:grpSpPr>
        <p:pic>
          <p:nvPicPr>
            <p:cNvPr id="394" name="Google Shape;394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5400000">
              <a:off x="8107375" y="1440225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5" name="Google Shape;395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8654238" y="-12"/>
              <a:ext cx="3389525" cy="33895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6" name="Google Shape;396;p30"/>
          <p:cNvGrpSpPr/>
          <p:nvPr/>
        </p:nvGrpSpPr>
        <p:grpSpPr>
          <a:xfrm>
            <a:off x="-2273550" y="3952738"/>
            <a:ext cx="10986575" cy="4148250"/>
            <a:chOff x="-2273550" y="3952738"/>
            <a:chExt cx="10986575" cy="4148250"/>
          </a:xfrm>
        </p:grpSpPr>
        <p:pic>
          <p:nvPicPr>
            <p:cNvPr id="397" name="Google Shape;397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5133650" y="4045075"/>
              <a:ext cx="3579375" cy="3579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8" name="Google Shape;398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-2273550" y="3952738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99" name="Google Shape;399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850338" y="4234913"/>
              <a:ext cx="3389525" cy="33895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00" name="Google Shape;400;p30"/>
          <p:cNvGrpSpPr/>
          <p:nvPr/>
        </p:nvGrpSpPr>
        <p:grpSpPr>
          <a:xfrm>
            <a:off x="1473375" y="-3286112"/>
            <a:ext cx="6870175" cy="4148250"/>
            <a:chOff x="1473375" y="-3286112"/>
            <a:chExt cx="6870175" cy="4148250"/>
          </a:xfrm>
        </p:grpSpPr>
        <p:pic>
          <p:nvPicPr>
            <p:cNvPr id="401" name="Google Shape;401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5503125" y="-2064450"/>
              <a:ext cx="2840425" cy="2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2" name="Google Shape;402;p3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1473375" y="-3286112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403" name="Google Shape;403;p30"/>
          <p:cNvCxnSpPr/>
          <p:nvPr/>
        </p:nvCxnSpPr>
        <p:spPr>
          <a:xfrm>
            <a:off x="4192950" y="1338975"/>
            <a:ext cx="758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04" name="Google Shape;404;p30"/>
          <p:cNvGrpSpPr/>
          <p:nvPr/>
        </p:nvGrpSpPr>
        <p:grpSpPr>
          <a:xfrm>
            <a:off x="-1675150" y="-1671825"/>
            <a:ext cx="3549850" cy="6632325"/>
            <a:chOff x="-1675150" y="-1671825"/>
            <a:chExt cx="3549850" cy="6632325"/>
          </a:xfrm>
        </p:grpSpPr>
        <p:pic>
          <p:nvPicPr>
            <p:cNvPr id="405" name="Google Shape;405;p30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-5400000">
              <a:off x="-1675150" y="-1671825"/>
              <a:ext cx="3549850" cy="354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6" name="Google Shape;406;p3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5400000">
              <a:off x="-1645587" y="2068175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07" name="Google Shape;407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76">
            <a:off x="4738581" y="4960511"/>
            <a:ext cx="339746" cy="462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2" name="Google Shape;41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686825" y="954475"/>
            <a:ext cx="3549850" cy="354985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31"/>
          <p:cNvSpPr txBox="1"/>
          <p:nvPr>
            <p:ph idx="1" type="subTitle"/>
          </p:nvPr>
        </p:nvSpPr>
        <p:spPr>
          <a:xfrm>
            <a:off x="811950" y="1372450"/>
            <a:ext cx="1943400" cy="46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Uber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Twitch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Dropbox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Soundcloud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Apple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Docker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New York Times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Google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SendGrid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1Password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Amazon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Capital One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Facebook</a:t>
            </a:r>
            <a:endParaRPr sz="1600"/>
          </a:p>
        </p:txBody>
      </p:sp>
      <p:sp>
        <p:nvSpPr>
          <p:cNvPr id="414" name="Google Shape;414;p31"/>
          <p:cNvSpPr txBox="1"/>
          <p:nvPr>
            <p:ph type="title"/>
          </p:nvPr>
        </p:nvSpPr>
        <p:spPr>
          <a:xfrm>
            <a:off x="811975" y="799750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Uses Go?</a:t>
            </a:r>
            <a:endParaRPr/>
          </a:p>
        </p:txBody>
      </p:sp>
      <p:pic>
        <p:nvPicPr>
          <p:cNvPr id="415" name="Google Shape;415;p31"/>
          <p:cNvPicPr preferRelativeResize="0"/>
          <p:nvPr>
            <p:ph idx="2" type="pic"/>
          </p:nvPr>
        </p:nvPicPr>
        <p:blipFill rotWithShape="1">
          <a:blip r:embed="rId4">
            <a:alphaModFix/>
          </a:blip>
          <a:srcRect b="14718" l="0" r="0" t="14725"/>
          <a:stretch/>
        </p:blipFill>
        <p:spPr>
          <a:xfrm>
            <a:off x="4976000" y="1310550"/>
            <a:ext cx="2873100" cy="2837700"/>
          </a:xfrm>
          <a:prstGeom prst="octagon">
            <a:avLst>
              <a:gd fmla="val 29289" name="adj"/>
            </a:avLst>
          </a:prstGeom>
        </p:spPr>
      </p:pic>
      <p:grpSp>
        <p:nvGrpSpPr>
          <p:cNvPr id="416" name="Google Shape;416;p31"/>
          <p:cNvGrpSpPr/>
          <p:nvPr/>
        </p:nvGrpSpPr>
        <p:grpSpPr>
          <a:xfrm>
            <a:off x="7989125" y="-1771625"/>
            <a:ext cx="4148250" cy="9163675"/>
            <a:chOff x="7989125" y="-1771625"/>
            <a:chExt cx="4148250" cy="9163675"/>
          </a:xfrm>
        </p:grpSpPr>
        <p:pic>
          <p:nvPicPr>
            <p:cNvPr id="417" name="Google Shape;417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>
              <a:off x="7989125" y="-1771625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8" name="Google Shape;418;p31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flipH="1" rot="5400000">
              <a:off x="7989125" y="3243800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9" name="Google Shape;419;p31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5400000">
              <a:off x="8726025" y="1461550"/>
              <a:ext cx="2686700" cy="2686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20" name="Google Shape;420;p31"/>
          <p:cNvSpPr txBox="1"/>
          <p:nvPr>
            <p:ph idx="1" type="subTitle"/>
          </p:nvPr>
        </p:nvSpPr>
        <p:spPr>
          <a:xfrm>
            <a:off x="2893975" y="1372450"/>
            <a:ext cx="1943400" cy="460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Amazon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Paypal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Microsoft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Alibaba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Medium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Netflix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Khan Academy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Github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Mozilla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CloudFlare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Digital Ocean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MongoDB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Heroku</a:t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2"/>
          <p:cNvSpPr txBox="1"/>
          <p:nvPr>
            <p:ph type="title"/>
          </p:nvPr>
        </p:nvSpPr>
        <p:spPr>
          <a:xfrm>
            <a:off x="2257350" y="2403800"/>
            <a:ext cx="4629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</a:t>
            </a:r>
            <a:r>
              <a:rPr lang="en"/>
              <a:t>Is Go?</a:t>
            </a:r>
            <a:endParaRPr/>
          </a:p>
        </p:txBody>
      </p:sp>
      <p:sp>
        <p:nvSpPr>
          <p:cNvPr id="426" name="Google Shape;426;p32"/>
          <p:cNvSpPr txBox="1"/>
          <p:nvPr>
            <p:ph idx="2" type="title"/>
          </p:nvPr>
        </p:nvSpPr>
        <p:spPr>
          <a:xfrm>
            <a:off x="3905700" y="1530875"/>
            <a:ext cx="1332600" cy="8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427" name="Google Shape;427;p32"/>
          <p:cNvGrpSpPr/>
          <p:nvPr/>
        </p:nvGrpSpPr>
        <p:grpSpPr>
          <a:xfrm>
            <a:off x="8107375" y="-12"/>
            <a:ext cx="4148250" cy="5588488"/>
            <a:chOff x="8107375" y="-12"/>
            <a:chExt cx="4148250" cy="5588488"/>
          </a:xfrm>
        </p:grpSpPr>
        <p:pic>
          <p:nvPicPr>
            <p:cNvPr id="428" name="Google Shape;428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5400000">
              <a:off x="8107375" y="1440225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9" name="Google Shape;429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8654238" y="-12"/>
              <a:ext cx="3389525" cy="33895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30" name="Google Shape;430;p32"/>
          <p:cNvGrpSpPr/>
          <p:nvPr/>
        </p:nvGrpSpPr>
        <p:grpSpPr>
          <a:xfrm>
            <a:off x="-2273550" y="3952738"/>
            <a:ext cx="10986575" cy="4148250"/>
            <a:chOff x="-2273550" y="3952738"/>
            <a:chExt cx="10986575" cy="4148250"/>
          </a:xfrm>
        </p:grpSpPr>
        <p:pic>
          <p:nvPicPr>
            <p:cNvPr id="431" name="Google Shape;431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5133650" y="4045075"/>
              <a:ext cx="3579375" cy="3579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2" name="Google Shape;432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 rot="10800000">
              <a:off x="-2273550" y="3952738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3" name="Google Shape;433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 rot="5400000">
              <a:off x="850338" y="4234913"/>
              <a:ext cx="3389525" cy="33895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34" name="Google Shape;434;p32"/>
          <p:cNvGrpSpPr/>
          <p:nvPr/>
        </p:nvGrpSpPr>
        <p:grpSpPr>
          <a:xfrm>
            <a:off x="1473375" y="-3286112"/>
            <a:ext cx="6870175" cy="4148250"/>
            <a:chOff x="1473375" y="-3286112"/>
            <a:chExt cx="6870175" cy="4148250"/>
          </a:xfrm>
        </p:grpSpPr>
        <p:pic>
          <p:nvPicPr>
            <p:cNvPr id="435" name="Google Shape;435;p32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0800000">
              <a:off x="5503125" y="-2064450"/>
              <a:ext cx="2840425" cy="28404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6" name="Google Shape;436;p3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1473375" y="-3286112"/>
              <a:ext cx="4148250" cy="4148250"/>
            </a:xfrm>
            <a:prstGeom prst="rect">
              <a:avLst/>
            </a:prstGeom>
            <a:noFill/>
            <a:ln>
              <a:noFill/>
            </a:ln>
          </p:spPr>
        </p:pic>
      </p:grpSp>
      <p:cxnSp>
        <p:nvCxnSpPr>
          <p:cNvPr id="437" name="Google Shape;437;p32"/>
          <p:cNvCxnSpPr/>
          <p:nvPr/>
        </p:nvCxnSpPr>
        <p:spPr>
          <a:xfrm>
            <a:off x="4192950" y="1338975"/>
            <a:ext cx="7581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38" name="Google Shape;438;p32"/>
          <p:cNvGrpSpPr/>
          <p:nvPr/>
        </p:nvGrpSpPr>
        <p:grpSpPr>
          <a:xfrm>
            <a:off x="-1675150" y="-1671825"/>
            <a:ext cx="3549850" cy="6632325"/>
            <a:chOff x="-1675150" y="-1671825"/>
            <a:chExt cx="3549850" cy="6632325"/>
          </a:xfrm>
        </p:grpSpPr>
        <p:pic>
          <p:nvPicPr>
            <p:cNvPr id="439" name="Google Shape;439;p32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-5400000">
              <a:off x="-1675150" y="-1671825"/>
              <a:ext cx="3549850" cy="3549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0" name="Google Shape;440;p32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 rot="5400000">
              <a:off x="-1645587" y="2068175"/>
              <a:ext cx="2892325" cy="28923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41" name="Google Shape;441;p3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5399924">
            <a:off x="-192270" y="2713886"/>
            <a:ext cx="339746" cy="462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nnovate Business Plan by Slidesgo">
  <a:themeElements>
    <a:clrScheme name="Simple Light">
      <a:dk1>
        <a:srgbClr val="2A2A2A"/>
      </a:dk1>
      <a:lt1>
        <a:srgbClr val="FFFFFF"/>
      </a:lt1>
      <a:dk2>
        <a:srgbClr val="B7B3F0"/>
      </a:dk2>
      <a:lt2>
        <a:srgbClr val="E1BDF7"/>
      </a:lt2>
      <a:accent1>
        <a:srgbClr val="A6CEF2"/>
      </a:accent1>
      <a:accent2>
        <a:srgbClr val="C2C2C2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A2A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